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93" r:id="rId2"/>
    <p:sldId id="336" r:id="rId3"/>
    <p:sldId id="321" r:id="rId4"/>
    <p:sldId id="322" r:id="rId5"/>
    <p:sldId id="323" r:id="rId6"/>
    <p:sldId id="325" r:id="rId7"/>
    <p:sldId id="326" r:id="rId8"/>
    <p:sldId id="327" r:id="rId9"/>
    <p:sldId id="328" r:id="rId10"/>
    <p:sldId id="329" r:id="rId11"/>
    <p:sldId id="330" r:id="rId12"/>
    <p:sldId id="331" r:id="rId13"/>
    <p:sldId id="332" r:id="rId14"/>
    <p:sldId id="333" r:id="rId15"/>
    <p:sldId id="334" r:id="rId16"/>
    <p:sldId id="335" r:id="rId17"/>
    <p:sldId id="31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C7E94"/>
    <a:srgbClr val="27515E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/>
    <p:restoredTop sz="94740"/>
  </p:normalViewPr>
  <p:slideViewPr>
    <p:cSldViewPr snapToGrid="0" snapToObjects="1">
      <p:cViewPr varScale="1">
        <p:scale>
          <a:sx n="83" d="100"/>
          <a:sy n="83" d="100"/>
        </p:scale>
        <p:origin x="30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 Honda" userId="8d34c976a67baf8c" providerId="LiveId" clId="{250EAAF0-C65A-4C1F-B4CE-AC6D5896A634}"/>
    <pc:docChg chg="undo custSel addSld delSld modSld">
      <pc:chgData name="Jon Honda" userId="8d34c976a67baf8c" providerId="LiveId" clId="{250EAAF0-C65A-4C1F-B4CE-AC6D5896A634}" dt="2017-12-07T07:08:10.387" v="714" actId="20577"/>
      <pc:docMkLst>
        <pc:docMk/>
      </pc:docMkLst>
      <pc:sldChg chg="modSp">
        <pc:chgData name="Jon Honda" userId="8d34c976a67baf8c" providerId="LiveId" clId="{250EAAF0-C65A-4C1F-B4CE-AC6D5896A634}" dt="2017-12-07T07:08:10.387" v="714" actId="20577"/>
        <pc:sldMkLst>
          <pc:docMk/>
          <pc:sldMk cId="664714732" sldId="293"/>
        </pc:sldMkLst>
        <pc:spChg chg="mod">
          <ac:chgData name="Jon Honda" userId="8d34c976a67baf8c" providerId="LiveId" clId="{250EAAF0-C65A-4C1F-B4CE-AC6D5896A634}" dt="2017-12-07T07:08:10.387" v="714" actId="20577"/>
          <ac:spMkLst>
            <pc:docMk/>
            <pc:sldMk cId="664714732" sldId="293"/>
            <ac:spMk id="20" creationId="{00000000-0000-0000-0000-000000000000}"/>
          </ac:spMkLst>
        </pc:spChg>
      </pc:sldChg>
      <pc:sldChg chg="addSp delSp modSp del">
        <pc:chgData name="Jon Honda" userId="8d34c976a67baf8c" providerId="LiveId" clId="{250EAAF0-C65A-4C1F-B4CE-AC6D5896A634}" dt="2017-12-07T06:59:01.498" v="642" actId="2696"/>
        <pc:sldMkLst>
          <pc:docMk/>
          <pc:sldMk cId="1776821468" sldId="294"/>
        </pc:sldMkLst>
        <pc:spChg chg="add del mod">
          <ac:chgData name="Jon Honda" userId="8d34c976a67baf8c" providerId="LiveId" clId="{250EAAF0-C65A-4C1F-B4CE-AC6D5896A634}" dt="2017-12-07T06:26:47.145" v="64" actId="478"/>
          <ac:spMkLst>
            <pc:docMk/>
            <pc:sldMk cId="1776821468" sldId="294"/>
            <ac:spMk id="2" creationId="{30727976-BCF7-414E-95AA-2E6272EF05CD}"/>
          </ac:spMkLst>
        </pc:spChg>
        <pc:spChg chg="add mod">
          <ac:chgData name="Jon Honda" userId="8d34c976a67baf8c" providerId="LiveId" clId="{250EAAF0-C65A-4C1F-B4CE-AC6D5896A634}" dt="2017-12-07T06:57:42.880" v="628" actId="1076"/>
          <ac:spMkLst>
            <pc:docMk/>
            <pc:sldMk cId="1776821468" sldId="294"/>
            <ac:spMk id="4" creationId="{1A25BB1F-9A6F-4913-95E7-D7563C5691EE}"/>
          </ac:spMkLst>
        </pc:spChg>
        <pc:graphicFrameChg chg="add mod">
          <ac:chgData name="Jon Honda" userId="8d34c976a67baf8c" providerId="LiveId" clId="{250EAAF0-C65A-4C1F-B4CE-AC6D5896A634}" dt="2017-12-07T06:50:48.053" v="575" actId="1076"/>
          <ac:graphicFrameMkLst>
            <pc:docMk/>
            <pc:sldMk cId="1776821468" sldId="294"/>
            <ac:graphicFrameMk id="3" creationId="{33B4094A-8F69-424D-8E91-2B62A250E624}"/>
          </ac:graphicFrameMkLst>
        </pc:graphicFrameChg>
        <pc:picChg chg="add del mod">
          <ac:chgData name="Jon Honda" userId="8d34c976a67baf8c" providerId="LiveId" clId="{250EAAF0-C65A-4C1F-B4CE-AC6D5896A634}" dt="2017-12-07T06:50:39.424" v="573" actId="478"/>
          <ac:picMkLst>
            <pc:docMk/>
            <pc:sldMk cId="1776821468" sldId="294"/>
            <ac:picMk id="5" creationId="{B7F8B655-FE6A-4ECE-AF75-6209BDF2DE32}"/>
          </ac:picMkLst>
        </pc:picChg>
        <pc:picChg chg="add del mod">
          <ac:chgData name="Jon Honda" userId="8d34c976a67baf8c" providerId="LiveId" clId="{250EAAF0-C65A-4C1F-B4CE-AC6D5896A634}" dt="2017-12-07T06:50:41.138" v="574" actId="478"/>
          <ac:picMkLst>
            <pc:docMk/>
            <pc:sldMk cId="1776821468" sldId="294"/>
            <ac:picMk id="6" creationId="{F17EE83F-968B-4F56-92A6-A7BEE5AACF59}"/>
          </ac:picMkLst>
        </pc:picChg>
      </pc:sldChg>
      <pc:sldChg chg="addSp delSp modSp">
        <pc:chgData name="Jon Honda" userId="8d34c976a67baf8c" providerId="LiveId" clId="{250EAAF0-C65A-4C1F-B4CE-AC6D5896A634}" dt="2017-12-07T06:39:36.788" v="315" actId="166"/>
        <pc:sldMkLst>
          <pc:docMk/>
          <pc:sldMk cId="34767588" sldId="321"/>
        </pc:sldMkLst>
        <pc:spChg chg="add mod">
          <ac:chgData name="Jon Honda" userId="8d34c976a67baf8c" providerId="LiveId" clId="{250EAAF0-C65A-4C1F-B4CE-AC6D5896A634}" dt="2017-12-07T06:39:20.280" v="314" actId="1076"/>
          <ac:spMkLst>
            <pc:docMk/>
            <pc:sldMk cId="34767588" sldId="321"/>
            <ac:spMk id="3" creationId="{A86423F9-CC41-4527-ABA1-81146051FA66}"/>
          </ac:spMkLst>
        </pc:spChg>
        <pc:spChg chg="add del mod">
          <ac:chgData name="Jon Honda" userId="8d34c976a67baf8c" providerId="LiveId" clId="{250EAAF0-C65A-4C1F-B4CE-AC6D5896A634}" dt="2017-12-07T06:34:16.834" v="274" actId="478"/>
          <ac:spMkLst>
            <pc:docMk/>
            <pc:sldMk cId="34767588" sldId="321"/>
            <ac:spMk id="7" creationId="{98247DB3-CCB7-41F8-88C2-6CB6CDF6F5E4}"/>
          </ac:spMkLst>
        </pc:spChg>
        <pc:graphicFrameChg chg="add mod">
          <ac:chgData name="Jon Honda" userId="8d34c976a67baf8c" providerId="LiveId" clId="{250EAAF0-C65A-4C1F-B4CE-AC6D5896A634}" dt="2017-12-07T06:39:36.788" v="315" actId="166"/>
          <ac:graphicFrameMkLst>
            <pc:docMk/>
            <pc:sldMk cId="34767588" sldId="321"/>
            <ac:graphicFrameMk id="12" creationId="{719B8D52-9033-47B9-B08A-2B2242F2682F}"/>
          </ac:graphicFrameMkLst>
        </pc:graphicFrameChg>
        <pc:picChg chg="add mod ord">
          <ac:chgData name="Jon Honda" userId="8d34c976a67baf8c" providerId="LiveId" clId="{250EAAF0-C65A-4C1F-B4CE-AC6D5896A634}" dt="2017-12-07T06:39:17.233" v="313" actId="1076"/>
          <ac:picMkLst>
            <pc:docMk/>
            <pc:sldMk cId="34767588" sldId="321"/>
            <ac:picMk id="2" creationId="{0805983F-0BA1-42F0-9433-4C17C6DDB7C7}"/>
          </ac:picMkLst>
        </pc:picChg>
        <pc:picChg chg="add mod">
          <ac:chgData name="Jon Honda" userId="8d34c976a67baf8c" providerId="LiveId" clId="{250EAAF0-C65A-4C1F-B4CE-AC6D5896A634}" dt="2017-12-07T06:39:12.789" v="312" actId="1076"/>
          <ac:picMkLst>
            <pc:docMk/>
            <pc:sldMk cId="34767588" sldId="321"/>
            <ac:picMk id="4" creationId="{88A3D675-9A61-423F-83EB-281EFCDB4C8E}"/>
          </ac:picMkLst>
        </pc:picChg>
      </pc:sldChg>
      <pc:sldChg chg="addSp delSp modSp">
        <pc:chgData name="Jon Honda" userId="8d34c976a67baf8c" providerId="LiveId" clId="{250EAAF0-C65A-4C1F-B4CE-AC6D5896A634}" dt="2017-12-07T06:48:03.508" v="554" actId="20577"/>
        <pc:sldMkLst>
          <pc:docMk/>
          <pc:sldMk cId="417759534" sldId="322"/>
        </pc:sldMkLst>
        <pc:spChg chg="add mod">
          <ac:chgData name="Jon Honda" userId="8d34c976a67baf8c" providerId="LiveId" clId="{250EAAF0-C65A-4C1F-B4CE-AC6D5896A634}" dt="2017-12-07T06:44:37.040" v="361" actId="14100"/>
          <ac:spMkLst>
            <pc:docMk/>
            <pc:sldMk cId="417759534" sldId="322"/>
            <ac:spMk id="3" creationId="{584DDA82-8DE3-43E0-A143-1236BE144CC7}"/>
          </ac:spMkLst>
        </pc:spChg>
        <pc:spChg chg="add mod">
          <ac:chgData name="Jon Honda" userId="8d34c976a67baf8c" providerId="LiveId" clId="{250EAAF0-C65A-4C1F-B4CE-AC6D5896A634}" dt="2017-12-07T06:46:06.602" v="376" actId="14100"/>
          <ac:spMkLst>
            <pc:docMk/>
            <pc:sldMk cId="417759534" sldId="322"/>
            <ac:spMk id="5" creationId="{B461DC6A-302B-4CF0-ACD9-E48538C89753}"/>
          </ac:spMkLst>
        </pc:spChg>
        <pc:spChg chg="add del mod">
          <ac:chgData name="Jon Honda" userId="8d34c976a67baf8c" providerId="LiveId" clId="{250EAAF0-C65A-4C1F-B4CE-AC6D5896A634}" dt="2017-12-07T06:47:34.968" v="461"/>
          <ac:spMkLst>
            <pc:docMk/>
            <pc:sldMk cId="417759534" sldId="322"/>
            <ac:spMk id="6" creationId="{BAE7BD39-E46F-4663-994B-FF0E26E8A358}"/>
          </ac:spMkLst>
        </pc:spChg>
        <pc:spChg chg="add">
          <ac:chgData name="Jon Honda" userId="8d34c976a67baf8c" providerId="LiveId" clId="{250EAAF0-C65A-4C1F-B4CE-AC6D5896A634}" dt="2017-12-07T06:40:59.540" v="316"/>
          <ac:spMkLst>
            <pc:docMk/>
            <pc:sldMk cId="417759534" sldId="322"/>
            <ac:spMk id="7" creationId="{45AF6C47-990F-4E15-9655-0E9D761F9928}"/>
          </ac:spMkLst>
        </pc:spChg>
        <pc:spChg chg="add del mod">
          <ac:chgData name="Jon Honda" userId="8d34c976a67baf8c" providerId="LiveId" clId="{250EAAF0-C65A-4C1F-B4CE-AC6D5896A634}" dt="2017-12-07T06:41:37.863" v="320" actId="478"/>
          <ac:spMkLst>
            <pc:docMk/>
            <pc:sldMk cId="417759534" sldId="322"/>
            <ac:spMk id="14" creationId="{F5521C1D-9C2F-4627-9611-1805BF1675DB}"/>
          </ac:spMkLst>
        </pc:spChg>
        <pc:spChg chg="add mod">
          <ac:chgData name="Jon Honda" userId="8d34c976a67baf8c" providerId="LiveId" clId="{250EAAF0-C65A-4C1F-B4CE-AC6D5896A634}" dt="2017-12-07T06:48:03.508" v="554" actId="20577"/>
          <ac:spMkLst>
            <pc:docMk/>
            <pc:sldMk cId="417759534" sldId="322"/>
            <ac:spMk id="15" creationId="{89B99004-F131-415C-82F8-FD98A9BCA512}"/>
          </ac:spMkLst>
        </pc:spChg>
        <pc:graphicFrameChg chg="add">
          <ac:chgData name="Jon Honda" userId="8d34c976a67baf8c" providerId="LiveId" clId="{250EAAF0-C65A-4C1F-B4CE-AC6D5896A634}" dt="2017-12-07T06:41:15.536" v="317"/>
          <ac:graphicFrameMkLst>
            <pc:docMk/>
            <pc:sldMk cId="417759534" sldId="322"/>
            <ac:graphicFrameMk id="12" creationId="{4B098EC3-5942-44D2-AF54-27AA7507EA3F}"/>
          </ac:graphicFrameMkLst>
        </pc:graphicFrameChg>
        <pc:picChg chg="add mod">
          <ac:chgData name="Jon Honda" userId="8d34c976a67baf8c" providerId="LiveId" clId="{250EAAF0-C65A-4C1F-B4CE-AC6D5896A634}" dt="2017-12-07T06:44:10.030" v="325" actId="1076"/>
          <ac:picMkLst>
            <pc:docMk/>
            <pc:sldMk cId="417759534" sldId="322"/>
            <ac:picMk id="2" creationId="{115C596B-7299-4A7C-8C9D-A79ACACD636A}"/>
          </ac:picMkLst>
        </pc:picChg>
        <pc:picChg chg="add del">
          <ac:chgData name="Jon Honda" userId="8d34c976a67baf8c" providerId="LiveId" clId="{250EAAF0-C65A-4C1F-B4CE-AC6D5896A634}" dt="2017-12-07T06:44:45.656" v="363"/>
          <ac:picMkLst>
            <pc:docMk/>
            <pc:sldMk cId="417759534" sldId="322"/>
            <ac:picMk id="4" creationId="{9CDBC092-B45D-40D7-BAF0-8DF5CCD1DC40}"/>
          </ac:picMkLst>
        </pc:picChg>
      </pc:sldChg>
      <pc:sldChg chg="addSp modSp">
        <pc:chgData name="Jon Honda" userId="8d34c976a67baf8c" providerId="LiveId" clId="{250EAAF0-C65A-4C1F-B4CE-AC6D5896A634}" dt="2017-12-07T07:03:29.265" v="712" actId="1076"/>
        <pc:sldMkLst>
          <pc:docMk/>
          <pc:sldMk cId="167675211" sldId="323"/>
        </pc:sldMkLst>
        <pc:graphicFrameChg chg="add mod">
          <ac:chgData name="Jon Honda" userId="8d34c976a67baf8c" providerId="LiveId" clId="{250EAAF0-C65A-4C1F-B4CE-AC6D5896A634}" dt="2017-12-07T06:54:10.733" v="601" actId="20577"/>
          <ac:graphicFrameMkLst>
            <pc:docMk/>
            <pc:sldMk cId="167675211" sldId="323"/>
            <ac:graphicFrameMk id="7" creationId="{1554E2BB-73CE-42ED-A830-F337CE1BED43}"/>
          </ac:graphicFrameMkLst>
        </pc:graphicFrameChg>
        <pc:picChg chg="add mod">
          <ac:chgData name="Jon Honda" userId="8d34c976a67baf8c" providerId="LiveId" clId="{250EAAF0-C65A-4C1F-B4CE-AC6D5896A634}" dt="2017-12-07T07:03:29.265" v="712" actId="1076"/>
          <ac:picMkLst>
            <pc:docMk/>
            <pc:sldMk cId="167675211" sldId="323"/>
            <ac:picMk id="2" creationId="{2F8A89B8-F842-44FE-900D-E63A4D65A230}"/>
          </ac:picMkLst>
        </pc:picChg>
      </pc:sldChg>
      <pc:sldChg chg="del">
        <pc:chgData name="Jon Honda" userId="8d34c976a67baf8c" providerId="LiveId" clId="{250EAAF0-C65A-4C1F-B4CE-AC6D5896A634}" dt="2017-12-07T06:55:53.372" v="605" actId="2696"/>
        <pc:sldMkLst>
          <pc:docMk/>
          <pc:sldMk cId="819004517" sldId="324"/>
        </pc:sldMkLst>
      </pc:sldChg>
      <pc:sldChg chg="addSp delSp modSp add">
        <pc:chgData name="Jon Honda" userId="8d34c976a67baf8c" providerId="LiveId" clId="{250EAAF0-C65A-4C1F-B4CE-AC6D5896A634}" dt="2017-12-07T07:01:56.503" v="707" actId="113"/>
        <pc:sldMkLst>
          <pc:docMk/>
          <pc:sldMk cId="3347806596" sldId="336"/>
        </pc:sldMkLst>
        <pc:spChg chg="mod">
          <ac:chgData name="Jon Honda" userId="8d34c976a67baf8c" providerId="LiveId" clId="{250EAAF0-C65A-4C1F-B4CE-AC6D5896A634}" dt="2017-12-07T06:57:34.903" v="627" actId="1076"/>
          <ac:spMkLst>
            <pc:docMk/>
            <pc:sldMk cId="3347806596" sldId="336"/>
            <ac:spMk id="4" creationId="{1A25BB1F-9A6F-4913-95E7-D7563C5691EE}"/>
          </ac:spMkLst>
        </pc:spChg>
        <pc:spChg chg="add del mod">
          <ac:chgData name="Jon Honda" userId="8d34c976a67baf8c" providerId="LiveId" clId="{250EAAF0-C65A-4C1F-B4CE-AC6D5896A634}" dt="2017-12-07T06:59:38.314" v="650" actId="478"/>
          <ac:spMkLst>
            <pc:docMk/>
            <pc:sldMk cId="3347806596" sldId="336"/>
            <ac:spMk id="5" creationId="{3F5F990D-9DCA-45F4-8A0B-8B15D21C8131}"/>
          </ac:spMkLst>
        </pc:spChg>
        <pc:spChg chg="add del mod">
          <ac:chgData name="Jon Honda" userId="8d34c976a67baf8c" providerId="LiveId" clId="{250EAAF0-C65A-4C1F-B4CE-AC6D5896A634}" dt="2017-12-07T07:00:47.210" v="661" actId="478"/>
          <ac:spMkLst>
            <pc:docMk/>
            <pc:sldMk cId="3347806596" sldId="336"/>
            <ac:spMk id="6" creationId="{D171AC85-078E-4A15-93F8-06924D84DEE9}"/>
          </ac:spMkLst>
        </pc:spChg>
        <pc:spChg chg="add mod">
          <ac:chgData name="Jon Honda" userId="8d34c976a67baf8c" providerId="LiveId" clId="{250EAAF0-C65A-4C1F-B4CE-AC6D5896A634}" dt="2017-12-07T07:01:00.373" v="665" actId="1076"/>
          <ac:spMkLst>
            <pc:docMk/>
            <pc:sldMk cId="3347806596" sldId="336"/>
            <ac:spMk id="7" creationId="{DCCC7FE0-76F5-4F35-8C8D-462AF04CDC9E}"/>
          </ac:spMkLst>
        </pc:spChg>
        <pc:spChg chg="add">
          <ac:chgData name="Jon Honda" userId="8d34c976a67baf8c" providerId="LiveId" clId="{250EAAF0-C65A-4C1F-B4CE-AC6D5896A634}" dt="2017-12-07T06:56:54.394" v="615"/>
          <ac:spMkLst>
            <pc:docMk/>
            <pc:sldMk cId="3347806596" sldId="336"/>
            <ac:spMk id="14" creationId="{79CC2B73-2B4B-4D8E-BA13-6A8E0BDFC2E5}"/>
          </ac:spMkLst>
        </pc:spChg>
        <pc:spChg chg="add">
          <ac:chgData name="Jon Honda" userId="8d34c976a67baf8c" providerId="LiveId" clId="{250EAAF0-C65A-4C1F-B4CE-AC6D5896A634}" dt="2017-12-07T06:56:54.394" v="615"/>
          <ac:spMkLst>
            <pc:docMk/>
            <pc:sldMk cId="3347806596" sldId="336"/>
            <ac:spMk id="15" creationId="{605E37F8-2AD7-4C18-AF21-AC314D47A4B6}"/>
          </ac:spMkLst>
        </pc:spChg>
        <pc:spChg chg="add">
          <ac:chgData name="Jon Honda" userId="8d34c976a67baf8c" providerId="LiveId" clId="{250EAAF0-C65A-4C1F-B4CE-AC6D5896A634}" dt="2017-12-07T06:57:18.556" v="624"/>
          <ac:spMkLst>
            <pc:docMk/>
            <pc:sldMk cId="3347806596" sldId="336"/>
            <ac:spMk id="20" creationId="{35DF4CC4-14E0-48AE-8BBE-8159B1EF5490}"/>
          </ac:spMkLst>
        </pc:spChg>
        <pc:spChg chg="add">
          <ac:chgData name="Jon Honda" userId="8d34c976a67baf8c" providerId="LiveId" clId="{250EAAF0-C65A-4C1F-B4CE-AC6D5896A634}" dt="2017-12-07T06:57:18.556" v="624"/>
          <ac:spMkLst>
            <pc:docMk/>
            <pc:sldMk cId="3347806596" sldId="336"/>
            <ac:spMk id="21" creationId="{40EAD9F7-F886-4FC4-AD1C-2A35804CC9B0}"/>
          </ac:spMkLst>
        </pc:spChg>
        <pc:spChg chg="add">
          <ac:chgData name="Jon Honda" userId="8d34c976a67baf8c" providerId="LiveId" clId="{250EAAF0-C65A-4C1F-B4CE-AC6D5896A634}" dt="2017-12-07T06:57:18.556" v="624"/>
          <ac:spMkLst>
            <pc:docMk/>
            <pc:sldMk cId="3347806596" sldId="336"/>
            <ac:spMk id="22" creationId="{9DDAB1F0-4194-4513-B08C-A1829409017A}"/>
          </ac:spMkLst>
        </pc:spChg>
        <pc:spChg chg="add">
          <ac:chgData name="Jon Honda" userId="8d34c976a67baf8c" providerId="LiveId" clId="{250EAAF0-C65A-4C1F-B4CE-AC6D5896A634}" dt="2017-12-07T06:57:18.556" v="624"/>
          <ac:spMkLst>
            <pc:docMk/>
            <pc:sldMk cId="3347806596" sldId="336"/>
            <ac:spMk id="23" creationId="{EA1E6AD8-E195-4381-811F-BCEFC750E3A5}"/>
          </ac:spMkLst>
        </pc:spChg>
        <pc:spChg chg="add">
          <ac:chgData name="Jon Honda" userId="8d34c976a67baf8c" providerId="LiveId" clId="{250EAAF0-C65A-4C1F-B4CE-AC6D5896A634}" dt="2017-12-07T06:57:18.556" v="624"/>
          <ac:spMkLst>
            <pc:docMk/>
            <pc:sldMk cId="3347806596" sldId="336"/>
            <ac:spMk id="24" creationId="{12424632-F8D5-498E-AE34-1B729ACD9AEB}"/>
          </ac:spMkLst>
        </pc:spChg>
        <pc:spChg chg="add">
          <ac:chgData name="Jon Honda" userId="8d34c976a67baf8c" providerId="LiveId" clId="{250EAAF0-C65A-4C1F-B4CE-AC6D5896A634}" dt="2017-12-07T06:57:18.556" v="624"/>
          <ac:spMkLst>
            <pc:docMk/>
            <pc:sldMk cId="3347806596" sldId="336"/>
            <ac:spMk id="25" creationId="{652F61C0-1FBC-498C-A4FC-E21C8889DBFA}"/>
          </ac:spMkLst>
        </pc:spChg>
        <pc:spChg chg="add">
          <ac:chgData name="Jon Honda" userId="8d34c976a67baf8c" providerId="LiveId" clId="{250EAAF0-C65A-4C1F-B4CE-AC6D5896A634}" dt="2017-12-07T06:57:18.556" v="624"/>
          <ac:spMkLst>
            <pc:docMk/>
            <pc:sldMk cId="3347806596" sldId="336"/>
            <ac:spMk id="26" creationId="{BBF22B04-9F99-441F-8E4A-201A8F145729}"/>
          </ac:spMkLst>
        </pc:spChg>
        <pc:spChg chg="add ord">
          <ac:chgData name="Jon Honda" userId="8d34c976a67baf8c" providerId="LiveId" clId="{250EAAF0-C65A-4C1F-B4CE-AC6D5896A634}" dt="2017-12-07T06:59:55.156" v="653" actId="166"/>
          <ac:spMkLst>
            <pc:docMk/>
            <pc:sldMk cId="3347806596" sldId="336"/>
            <ac:spMk id="27" creationId="{5DA1365B-112A-4B87-8E04-3AFB62021C61}"/>
          </ac:spMkLst>
        </pc:spChg>
        <pc:spChg chg="add del mod">
          <ac:chgData name="Jon Honda" userId="8d34c976a67baf8c" providerId="LiveId" clId="{250EAAF0-C65A-4C1F-B4CE-AC6D5896A634}" dt="2017-12-07T07:00:48.722" v="662" actId="478"/>
          <ac:spMkLst>
            <pc:docMk/>
            <pc:sldMk cId="3347806596" sldId="336"/>
            <ac:spMk id="28" creationId="{20C62B04-0B8C-4267-AB0C-97D87B8A2AAE}"/>
          </ac:spMkLst>
        </pc:spChg>
        <pc:spChg chg="add del mod">
          <ac:chgData name="Jon Honda" userId="8d34c976a67baf8c" providerId="LiveId" clId="{250EAAF0-C65A-4C1F-B4CE-AC6D5896A634}" dt="2017-12-07T07:00:50.134" v="663" actId="478"/>
          <ac:spMkLst>
            <pc:docMk/>
            <pc:sldMk cId="3347806596" sldId="336"/>
            <ac:spMk id="29" creationId="{09DCE5B4-DA3A-488C-A423-5DB3C6E8BFF8}"/>
          </ac:spMkLst>
        </pc:spChg>
        <pc:spChg chg="add mod">
          <ac:chgData name="Jon Honda" userId="8d34c976a67baf8c" providerId="LiveId" clId="{250EAAF0-C65A-4C1F-B4CE-AC6D5896A634}" dt="2017-12-07T07:01:04.748" v="667" actId="1076"/>
          <ac:spMkLst>
            <pc:docMk/>
            <pc:sldMk cId="3347806596" sldId="336"/>
            <ac:spMk id="30" creationId="{E5C9382A-1A9F-49C7-948C-2E266B1A3A39}"/>
          </ac:spMkLst>
        </pc:spChg>
        <pc:spChg chg="add mod">
          <ac:chgData name="Jon Honda" userId="8d34c976a67baf8c" providerId="LiveId" clId="{250EAAF0-C65A-4C1F-B4CE-AC6D5896A634}" dt="2017-12-07T07:01:11.430" v="669" actId="1076"/>
          <ac:spMkLst>
            <pc:docMk/>
            <pc:sldMk cId="3347806596" sldId="336"/>
            <ac:spMk id="31" creationId="{F972C443-5E0D-4DE5-8A1D-053E02E3734D}"/>
          </ac:spMkLst>
        </pc:spChg>
        <pc:spChg chg="add del mod">
          <ac:chgData name="Jon Honda" userId="8d34c976a67baf8c" providerId="LiveId" clId="{250EAAF0-C65A-4C1F-B4CE-AC6D5896A634}" dt="2017-12-07T07:01:23.068" v="672"/>
          <ac:spMkLst>
            <pc:docMk/>
            <pc:sldMk cId="3347806596" sldId="336"/>
            <ac:spMk id="32" creationId="{96A7AD41-90EF-4F37-ABB6-F251F2621F19}"/>
          </ac:spMkLst>
        </pc:spChg>
        <pc:spChg chg="add mod">
          <ac:chgData name="Jon Honda" userId="8d34c976a67baf8c" providerId="LiveId" clId="{250EAAF0-C65A-4C1F-B4CE-AC6D5896A634}" dt="2017-12-07T07:01:56.503" v="707" actId="113"/>
          <ac:spMkLst>
            <pc:docMk/>
            <pc:sldMk cId="3347806596" sldId="336"/>
            <ac:spMk id="33" creationId="{1C4446D9-7839-4D7C-9271-D77FE719F5BA}"/>
          </ac:spMkLst>
        </pc:spChg>
        <pc:grpChg chg="add mod">
          <ac:chgData name="Jon Honda" userId="8d34c976a67baf8c" providerId="LiveId" clId="{250EAAF0-C65A-4C1F-B4CE-AC6D5896A634}" dt="2017-12-07T06:57:05.199" v="622"/>
          <ac:grpSpMkLst>
            <pc:docMk/>
            <pc:sldMk cId="3347806596" sldId="336"/>
            <ac:grpSpMk id="12" creationId="{26F82B10-8478-4C12-8EE5-590436BDAEAA}"/>
          </ac:grpSpMkLst>
        </pc:grpChg>
        <pc:grpChg chg="add mod ord">
          <ac:chgData name="Jon Honda" userId="8d34c976a67baf8c" providerId="LiveId" clId="{250EAAF0-C65A-4C1F-B4CE-AC6D5896A634}" dt="2017-12-07T07:00:25.218" v="658" actId="166"/>
          <ac:grpSpMkLst>
            <pc:docMk/>
            <pc:sldMk cId="3347806596" sldId="336"/>
            <ac:grpSpMk id="16" creationId="{7107C425-362A-447D-8429-C1B405C4F5C9}"/>
          </ac:grpSpMkLst>
        </pc:grpChg>
        <pc:grpChg chg="add mod ord">
          <ac:chgData name="Jon Honda" userId="8d34c976a67baf8c" providerId="LiveId" clId="{250EAAF0-C65A-4C1F-B4CE-AC6D5896A634}" dt="2017-12-07T07:00:25.218" v="658" actId="166"/>
          <ac:grpSpMkLst>
            <pc:docMk/>
            <pc:sldMk cId="3347806596" sldId="336"/>
            <ac:grpSpMk id="17" creationId="{6E528B34-7BB1-4113-9208-A97D64DBD71E}"/>
          </ac:grpSpMkLst>
        </pc:grpChg>
        <pc:grpChg chg="add mod ord">
          <ac:chgData name="Jon Honda" userId="8d34c976a67baf8c" providerId="LiveId" clId="{250EAAF0-C65A-4C1F-B4CE-AC6D5896A634}" dt="2017-12-07T07:00:25.218" v="658" actId="166"/>
          <ac:grpSpMkLst>
            <pc:docMk/>
            <pc:sldMk cId="3347806596" sldId="336"/>
            <ac:grpSpMk id="18" creationId="{BC28ACC2-964F-4DD7-9D33-CC9B1A4C6FB8}"/>
          </ac:grpSpMkLst>
        </pc:grpChg>
        <pc:grpChg chg="add mod ord">
          <ac:chgData name="Jon Honda" userId="8d34c976a67baf8c" providerId="LiveId" clId="{250EAAF0-C65A-4C1F-B4CE-AC6D5896A634}" dt="2017-12-07T07:00:25.218" v="658" actId="166"/>
          <ac:grpSpMkLst>
            <pc:docMk/>
            <pc:sldMk cId="3347806596" sldId="336"/>
            <ac:grpSpMk id="19" creationId="{75B0A8D8-4470-465B-B6CD-6BF8517DED1A}"/>
          </ac:grpSpMkLst>
        </pc:grpChg>
        <pc:graphicFrameChg chg="del mod">
          <ac:chgData name="Jon Honda" userId="8d34c976a67baf8c" providerId="LiveId" clId="{250EAAF0-C65A-4C1F-B4CE-AC6D5896A634}" dt="2017-12-07T06:57:23.926" v="625" actId="478"/>
          <ac:graphicFrameMkLst>
            <pc:docMk/>
            <pc:sldMk cId="3347806596" sldId="336"/>
            <ac:graphicFrameMk id="3" creationId="{33B4094A-8F69-424D-8E91-2B62A250E624}"/>
          </ac:graphicFrameMkLst>
        </pc:graphicFrameChg>
        <pc:picChg chg="add mod ord">
          <ac:chgData name="Jon Honda" userId="8d34c976a67baf8c" providerId="LiveId" clId="{250EAAF0-C65A-4C1F-B4CE-AC6D5896A634}" dt="2017-12-07T07:00:35.452" v="660" actId="166"/>
          <ac:picMkLst>
            <pc:docMk/>
            <pc:sldMk cId="3347806596" sldId="336"/>
            <ac:picMk id="2" creationId="{E63D6046-57BD-4028-A9B0-80ED36292B61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4C1715F-03D3-4B23-8CA7-4DB6F694C6D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D24FBC2C-22F3-45F4-A91E-EBEEDFF84F71}">
      <dgm:prSet phldrT="[Text]" custT="1"/>
      <dgm:spPr/>
      <dgm:t>
        <a:bodyPr/>
        <a:lstStyle/>
        <a:p>
          <a:r>
            <a:rPr lang="en-US" sz="1600" b="1" dirty="0"/>
            <a:t>Get </a:t>
          </a:r>
          <a:r>
            <a:rPr lang="en-US" sz="1600" b="1" dirty="0" err="1"/>
            <a:t>Quadl</a:t>
          </a:r>
          <a:r>
            <a:rPr lang="en-US" sz="1600" b="1" dirty="0"/>
            <a:t> Data</a:t>
          </a:r>
        </a:p>
      </dgm:t>
    </dgm:pt>
    <dgm:pt modelId="{16A770F2-6D1B-41C1-8425-39FAB9840BF5}" type="parTrans" cxnId="{99F69B8A-EB6C-4E90-A8E2-40CCA8F7AF93}">
      <dgm:prSet/>
      <dgm:spPr/>
      <dgm:t>
        <a:bodyPr/>
        <a:lstStyle/>
        <a:p>
          <a:endParaRPr lang="en-US"/>
        </a:p>
      </dgm:t>
    </dgm:pt>
    <dgm:pt modelId="{CDEEB63A-A714-4139-B7B3-F3278F66B108}" type="sibTrans" cxnId="{99F69B8A-EB6C-4E90-A8E2-40CCA8F7AF93}">
      <dgm:prSet/>
      <dgm:spPr/>
      <dgm:t>
        <a:bodyPr/>
        <a:lstStyle/>
        <a:p>
          <a:endParaRPr lang="en-US"/>
        </a:p>
      </dgm:t>
    </dgm:pt>
    <dgm:pt modelId="{BC979BA7-7000-473D-BB8A-33C21A76885A}">
      <dgm:prSet phldrT="[Text]"/>
      <dgm:spPr/>
      <dgm:t>
        <a:bodyPr/>
        <a:lstStyle/>
        <a:p>
          <a:r>
            <a:rPr lang="en-US" dirty="0">
              <a:solidFill>
                <a:schemeClr val="accent1">
                  <a:lumMod val="60000"/>
                  <a:lumOff val="40000"/>
                </a:schemeClr>
              </a:solidFill>
            </a:rPr>
            <a:t>Make Database</a:t>
          </a:r>
        </a:p>
      </dgm:t>
    </dgm:pt>
    <dgm:pt modelId="{A3E9D169-B38E-41A8-81D9-ADB3333C021F}" type="parTrans" cxnId="{1D1CC931-0156-4A57-9862-3394C8B6DF6A}">
      <dgm:prSet/>
      <dgm:spPr/>
      <dgm:t>
        <a:bodyPr/>
        <a:lstStyle/>
        <a:p>
          <a:endParaRPr lang="en-US"/>
        </a:p>
      </dgm:t>
    </dgm:pt>
    <dgm:pt modelId="{9275ABA7-44F5-417F-8BA1-CC913E67FCBC}" type="sibTrans" cxnId="{1D1CC931-0156-4A57-9862-3394C8B6DF6A}">
      <dgm:prSet/>
      <dgm:spPr/>
      <dgm:t>
        <a:bodyPr/>
        <a:lstStyle/>
        <a:p>
          <a:endParaRPr lang="en-US"/>
        </a:p>
      </dgm:t>
    </dgm:pt>
    <dgm:pt modelId="{CD6E4C38-1185-4F8B-A27D-A743FB6C5F22}">
      <dgm:prSet phldrT="[Text]" custT="1"/>
      <dgm:spPr/>
      <dgm:t>
        <a:bodyPr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Query Database</a:t>
          </a:r>
        </a:p>
      </dgm:t>
    </dgm:pt>
    <dgm:pt modelId="{869AC84B-74F9-4D66-8E15-215B10D9CC0E}" type="parTrans" cxnId="{87397F0B-D95A-4153-A3F8-164B80AEE019}">
      <dgm:prSet/>
      <dgm:spPr/>
      <dgm:t>
        <a:bodyPr/>
        <a:lstStyle/>
        <a:p>
          <a:endParaRPr lang="en-US"/>
        </a:p>
      </dgm:t>
    </dgm:pt>
    <dgm:pt modelId="{F15816DA-C92F-41B4-94D2-BCCA595B1114}" type="sibTrans" cxnId="{87397F0B-D95A-4153-A3F8-164B80AEE019}">
      <dgm:prSet/>
      <dgm:spPr/>
      <dgm:t>
        <a:bodyPr/>
        <a:lstStyle/>
        <a:p>
          <a:endParaRPr lang="en-US"/>
        </a:p>
      </dgm:t>
    </dgm:pt>
    <dgm:pt modelId="{D1ADA0B3-0781-43BB-8F9D-B549B0552497}">
      <dgm:prSet phldrT="[Text]" custT="1"/>
      <dgm:spPr/>
      <dgm:t>
        <a:bodyPr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Write to Database</a:t>
          </a:r>
        </a:p>
      </dgm:t>
    </dgm:pt>
    <dgm:pt modelId="{2E35D8AC-BCFF-4527-88DF-4C9A8973E776}" type="parTrans" cxnId="{145DEC9B-786A-4354-9FC5-C9F42B4A55FC}">
      <dgm:prSet/>
      <dgm:spPr/>
      <dgm:t>
        <a:bodyPr/>
        <a:lstStyle/>
        <a:p>
          <a:endParaRPr lang="en-US"/>
        </a:p>
      </dgm:t>
    </dgm:pt>
    <dgm:pt modelId="{7EB75202-E591-4E42-9454-39FA89F4BF8B}" type="sibTrans" cxnId="{145DEC9B-786A-4354-9FC5-C9F42B4A55FC}">
      <dgm:prSet/>
      <dgm:spPr/>
      <dgm:t>
        <a:bodyPr/>
        <a:lstStyle/>
        <a:p>
          <a:endParaRPr lang="en-US"/>
        </a:p>
      </dgm:t>
    </dgm:pt>
    <dgm:pt modelId="{6AB8D13E-0B55-4D50-8217-9DDD01AFCEC6}" type="pres">
      <dgm:prSet presAssocID="{14C1715F-03D3-4B23-8CA7-4DB6F694C6D9}" presName="CompostProcess" presStyleCnt="0">
        <dgm:presLayoutVars>
          <dgm:dir/>
          <dgm:resizeHandles val="exact"/>
        </dgm:presLayoutVars>
      </dgm:prSet>
      <dgm:spPr/>
    </dgm:pt>
    <dgm:pt modelId="{FF97752F-87CF-40C9-9D81-33E21EE42EE9}" type="pres">
      <dgm:prSet presAssocID="{14C1715F-03D3-4B23-8CA7-4DB6F694C6D9}" presName="arrow" presStyleLbl="bgShp" presStyleIdx="0" presStyleCnt="1"/>
      <dgm:spPr/>
    </dgm:pt>
    <dgm:pt modelId="{F91315C3-0907-4BA8-A7F8-9172DCEAC63D}" type="pres">
      <dgm:prSet presAssocID="{14C1715F-03D3-4B23-8CA7-4DB6F694C6D9}" presName="linearProcess" presStyleCnt="0"/>
      <dgm:spPr/>
    </dgm:pt>
    <dgm:pt modelId="{1388F590-9933-4494-956D-6A6A9C25CE73}" type="pres">
      <dgm:prSet presAssocID="{D24FBC2C-22F3-45F4-A91E-EBEEDFF84F71}" presName="textNode" presStyleLbl="node1" presStyleIdx="0" presStyleCnt="4">
        <dgm:presLayoutVars>
          <dgm:bulletEnabled val="1"/>
        </dgm:presLayoutVars>
      </dgm:prSet>
      <dgm:spPr/>
    </dgm:pt>
    <dgm:pt modelId="{19F78A55-0968-49ED-B07B-6AB53A114501}" type="pres">
      <dgm:prSet presAssocID="{CDEEB63A-A714-4139-B7B3-F3278F66B108}" presName="sibTrans" presStyleCnt="0"/>
      <dgm:spPr/>
    </dgm:pt>
    <dgm:pt modelId="{FDF2DA3C-BE86-4525-B5A6-12CDDF77F932}" type="pres">
      <dgm:prSet presAssocID="{BC979BA7-7000-473D-BB8A-33C21A76885A}" presName="textNode" presStyleLbl="node1" presStyleIdx="1" presStyleCnt="4">
        <dgm:presLayoutVars>
          <dgm:bulletEnabled val="1"/>
        </dgm:presLayoutVars>
      </dgm:prSet>
      <dgm:spPr/>
    </dgm:pt>
    <dgm:pt modelId="{11627977-79A0-4709-8389-EA7951A7AB26}" type="pres">
      <dgm:prSet presAssocID="{9275ABA7-44F5-417F-8BA1-CC913E67FCBC}" presName="sibTrans" presStyleCnt="0"/>
      <dgm:spPr/>
    </dgm:pt>
    <dgm:pt modelId="{516B9765-135F-42F3-9EDB-F3B73D6B3D74}" type="pres">
      <dgm:prSet presAssocID="{D1ADA0B3-0781-43BB-8F9D-B549B0552497}" presName="textNode" presStyleLbl="node1" presStyleIdx="2" presStyleCnt="4">
        <dgm:presLayoutVars>
          <dgm:bulletEnabled val="1"/>
        </dgm:presLayoutVars>
      </dgm:prSet>
      <dgm:spPr/>
    </dgm:pt>
    <dgm:pt modelId="{D4302521-FFF8-4D4B-B58E-6F8B5C1F7299}" type="pres">
      <dgm:prSet presAssocID="{7EB75202-E591-4E42-9454-39FA89F4BF8B}" presName="sibTrans" presStyleCnt="0"/>
      <dgm:spPr/>
    </dgm:pt>
    <dgm:pt modelId="{27F8E5FB-181E-4D42-A204-FBF1DD752DA1}" type="pres">
      <dgm:prSet presAssocID="{CD6E4C38-1185-4F8B-A27D-A743FB6C5F22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87397F0B-D95A-4153-A3F8-164B80AEE019}" srcId="{14C1715F-03D3-4B23-8CA7-4DB6F694C6D9}" destId="{CD6E4C38-1185-4F8B-A27D-A743FB6C5F22}" srcOrd="3" destOrd="0" parTransId="{869AC84B-74F9-4D66-8E15-215B10D9CC0E}" sibTransId="{F15816DA-C92F-41B4-94D2-BCCA595B1114}"/>
    <dgm:cxn modelId="{1D1CC931-0156-4A57-9862-3394C8B6DF6A}" srcId="{14C1715F-03D3-4B23-8CA7-4DB6F694C6D9}" destId="{BC979BA7-7000-473D-BB8A-33C21A76885A}" srcOrd="1" destOrd="0" parTransId="{A3E9D169-B38E-41A8-81D9-ADB3333C021F}" sibTransId="{9275ABA7-44F5-417F-8BA1-CC913E67FCBC}"/>
    <dgm:cxn modelId="{359CB046-C52A-4840-89FF-68DE91442995}" type="presOf" srcId="{D1ADA0B3-0781-43BB-8F9D-B549B0552497}" destId="{516B9765-135F-42F3-9EDB-F3B73D6B3D74}" srcOrd="0" destOrd="0" presId="urn:microsoft.com/office/officeart/2005/8/layout/hProcess9"/>
    <dgm:cxn modelId="{3ADA826B-315F-455D-8F51-0715270D4AA9}" type="presOf" srcId="{BC979BA7-7000-473D-BB8A-33C21A76885A}" destId="{FDF2DA3C-BE86-4525-B5A6-12CDDF77F932}" srcOrd="0" destOrd="0" presId="urn:microsoft.com/office/officeart/2005/8/layout/hProcess9"/>
    <dgm:cxn modelId="{99F69B8A-EB6C-4E90-A8E2-40CCA8F7AF93}" srcId="{14C1715F-03D3-4B23-8CA7-4DB6F694C6D9}" destId="{D24FBC2C-22F3-45F4-A91E-EBEEDFF84F71}" srcOrd="0" destOrd="0" parTransId="{16A770F2-6D1B-41C1-8425-39FAB9840BF5}" sibTransId="{CDEEB63A-A714-4139-B7B3-F3278F66B108}"/>
    <dgm:cxn modelId="{145DEC9B-786A-4354-9FC5-C9F42B4A55FC}" srcId="{14C1715F-03D3-4B23-8CA7-4DB6F694C6D9}" destId="{D1ADA0B3-0781-43BB-8F9D-B549B0552497}" srcOrd="2" destOrd="0" parTransId="{2E35D8AC-BCFF-4527-88DF-4C9A8973E776}" sibTransId="{7EB75202-E591-4E42-9454-39FA89F4BF8B}"/>
    <dgm:cxn modelId="{E03FAFAC-A0A3-4633-85AC-EAD85B907238}" type="presOf" srcId="{CD6E4C38-1185-4F8B-A27D-A743FB6C5F22}" destId="{27F8E5FB-181E-4D42-A204-FBF1DD752DA1}" srcOrd="0" destOrd="0" presId="urn:microsoft.com/office/officeart/2005/8/layout/hProcess9"/>
    <dgm:cxn modelId="{80F0C3BD-BBB1-4206-94AA-02CE1E45D60A}" type="presOf" srcId="{14C1715F-03D3-4B23-8CA7-4DB6F694C6D9}" destId="{6AB8D13E-0B55-4D50-8217-9DDD01AFCEC6}" srcOrd="0" destOrd="0" presId="urn:microsoft.com/office/officeart/2005/8/layout/hProcess9"/>
    <dgm:cxn modelId="{B02EA2DE-C39E-415A-8A03-5A8D66FE24C4}" type="presOf" srcId="{D24FBC2C-22F3-45F4-A91E-EBEEDFF84F71}" destId="{1388F590-9933-4494-956D-6A6A9C25CE73}" srcOrd="0" destOrd="0" presId="urn:microsoft.com/office/officeart/2005/8/layout/hProcess9"/>
    <dgm:cxn modelId="{3A6FF0FD-3160-4D9C-BE54-B9546B04408C}" type="presParOf" srcId="{6AB8D13E-0B55-4D50-8217-9DDD01AFCEC6}" destId="{FF97752F-87CF-40C9-9D81-33E21EE42EE9}" srcOrd="0" destOrd="0" presId="urn:microsoft.com/office/officeart/2005/8/layout/hProcess9"/>
    <dgm:cxn modelId="{85CBF449-E0D8-4907-8033-BA1D088A30DF}" type="presParOf" srcId="{6AB8D13E-0B55-4D50-8217-9DDD01AFCEC6}" destId="{F91315C3-0907-4BA8-A7F8-9172DCEAC63D}" srcOrd="1" destOrd="0" presId="urn:microsoft.com/office/officeart/2005/8/layout/hProcess9"/>
    <dgm:cxn modelId="{EE78D301-1EA1-4B4E-A1AF-A511B08D3915}" type="presParOf" srcId="{F91315C3-0907-4BA8-A7F8-9172DCEAC63D}" destId="{1388F590-9933-4494-956D-6A6A9C25CE73}" srcOrd="0" destOrd="0" presId="urn:microsoft.com/office/officeart/2005/8/layout/hProcess9"/>
    <dgm:cxn modelId="{6444C793-83DB-44D7-A8EF-050A64CFE05D}" type="presParOf" srcId="{F91315C3-0907-4BA8-A7F8-9172DCEAC63D}" destId="{19F78A55-0968-49ED-B07B-6AB53A114501}" srcOrd="1" destOrd="0" presId="urn:microsoft.com/office/officeart/2005/8/layout/hProcess9"/>
    <dgm:cxn modelId="{21C94563-3045-4AE4-A160-FE72270D77BC}" type="presParOf" srcId="{F91315C3-0907-4BA8-A7F8-9172DCEAC63D}" destId="{FDF2DA3C-BE86-4525-B5A6-12CDDF77F932}" srcOrd="2" destOrd="0" presId="urn:microsoft.com/office/officeart/2005/8/layout/hProcess9"/>
    <dgm:cxn modelId="{DDF22E6D-7CDA-4E42-99E8-10233D56AE11}" type="presParOf" srcId="{F91315C3-0907-4BA8-A7F8-9172DCEAC63D}" destId="{11627977-79A0-4709-8389-EA7951A7AB26}" srcOrd="3" destOrd="0" presId="urn:microsoft.com/office/officeart/2005/8/layout/hProcess9"/>
    <dgm:cxn modelId="{B27E1EBB-CE2C-476B-9E23-033DA774C5B0}" type="presParOf" srcId="{F91315C3-0907-4BA8-A7F8-9172DCEAC63D}" destId="{516B9765-135F-42F3-9EDB-F3B73D6B3D74}" srcOrd="4" destOrd="0" presId="urn:microsoft.com/office/officeart/2005/8/layout/hProcess9"/>
    <dgm:cxn modelId="{0749C0A8-F8FB-4C5E-B9E7-59000E9C32B6}" type="presParOf" srcId="{F91315C3-0907-4BA8-A7F8-9172DCEAC63D}" destId="{D4302521-FFF8-4D4B-B58E-6F8B5C1F7299}" srcOrd="5" destOrd="0" presId="urn:microsoft.com/office/officeart/2005/8/layout/hProcess9"/>
    <dgm:cxn modelId="{D9E2C034-4B25-464F-B121-BDAC56D931E2}" type="presParOf" srcId="{F91315C3-0907-4BA8-A7F8-9172DCEAC63D}" destId="{27F8E5FB-181E-4D42-A204-FBF1DD752DA1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4C1715F-03D3-4B23-8CA7-4DB6F694C6D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D24FBC2C-22F3-45F4-A91E-EBEEDFF84F71}">
      <dgm:prSet phldrT="[Text]" custT="1"/>
      <dgm:spPr/>
      <dgm:t>
        <a:bodyPr/>
        <a:lstStyle/>
        <a:p>
          <a:r>
            <a:rPr lang="en-US" sz="1600" b="1" dirty="0"/>
            <a:t>Get </a:t>
          </a:r>
          <a:r>
            <a:rPr lang="en-US" sz="1600" b="1" dirty="0" err="1"/>
            <a:t>Quadl</a:t>
          </a:r>
          <a:r>
            <a:rPr lang="en-US" sz="1600" b="1" dirty="0"/>
            <a:t> Data</a:t>
          </a:r>
        </a:p>
      </dgm:t>
    </dgm:pt>
    <dgm:pt modelId="{16A770F2-6D1B-41C1-8425-39FAB9840BF5}" type="parTrans" cxnId="{99F69B8A-EB6C-4E90-A8E2-40CCA8F7AF93}">
      <dgm:prSet/>
      <dgm:spPr/>
      <dgm:t>
        <a:bodyPr/>
        <a:lstStyle/>
        <a:p>
          <a:endParaRPr lang="en-US"/>
        </a:p>
      </dgm:t>
    </dgm:pt>
    <dgm:pt modelId="{CDEEB63A-A714-4139-B7B3-F3278F66B108}" type="sibTrans" cxnId="{99F69B8A-EB6C-4E90-A8E2-40CCA8F7AF93}">
      <dgm:prSet/>
      <dgm:spPr/>
      <dgm:t>
        <a:bodyPr/>
        <a:lstStyle/>
        <a:p>
          <a:endParaRPr lang="en-US"/>
        </a:p>
      </dgm:t>
    </dgm:pt>
    <dgm:pt modelId="{BC979BA7-7000-473D-BB8A-33C21A76885A}">
      <dgm:prSet phldrT="[Text]"/>
      <dgm:spPr/>
      <dgm:t>
        <a:bodyPr/>
        <a:lstStyle/>
        <a:p>
          <a:r>
            <a:rPr lang="en-US" dirty="0">
              <a:solidFill>
                <a:schemeClr val="accent1">
                  <a:lumMod val="60000"/>
                  <a:lumOff val="40000"/>
                </a:schemeClr>
              </a:solidFill>
            </a:rPr>
            <a:t>Make Database</a:t>
          </a:r>
        </a:p>
      </dgm:t>
    </dgm:pt>
    <dgm:pt modelId="{A3E9D169-B38E-41A8-81D9-ADB3333C021F}" type="parTrans" cxnId="{1D1CC931-0156-4A57-9862-3394C8B6DF6A}">
      <dgm:prSet/>
      <dgm:spPr/>
      <dgm:t>
        <a:bodyPr/>
        <a:lstStyle/>
        <a:p>
          <a:endParaRPr lang="en-US"/>
        </a:p>
      </dgm:t>
    </dgm:pt>
    <dgm:pt modelId="{9275ABA7-44F5-417F-8BA1-CC913E67FCBC}" type="sibTrans" cxnId="{1D1CC931-0156-4A57-9862-3394C8B6DF6A}">
      <dgm:prSet/>
      <dgm:spPr/>
      <dgm:t>
        <a:bodyPr/>
        <a:lstStyle/>
        <a:p>
          <a:endParaRPr lang="en-US"/>
        </a:p>
      </dgm:t>
    </dgm:pt>
    <dgm:pt modelId="{CD6E4C38-1185-4F8B-A27D-A743FB6C5F22}">
      <dgm:prSet phldrT="[Text]" custT="1"/>
      <dgm:spPr/>
      <dgm:t>
        <a:bodyPr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Query Database</a:t>
          </a:r>
        </a:p>
      </dgm:t>
    </dgm:pt>
    <dgm:pt modelId="{869AC84B-74F9-4D66-8E15-215B10D9CC0E}" type="parTrans" cxnId="{87397F0B-D95A-4153-A3F8-164B80AEE019}">
      <dgm:prSet/>
      <dgm:spPr/>
      <dgm:t>
        <a:bodyPr/>
        <a:lstStyle/>
        <a:p>
          <a:endParaRPr lang="en-US"/>
        </a:p>
      </dgm:t>
    </dgm:pt>
    <dgm:pt modelId="{F15816DA-C92F-41B4-94D2-BCCA595B1114}" type="sibTrans" cxnId="{87397F0B-D95A-4153-A3F8-164B80AEE019}">
      <dgm:prSet/>
      <dgm:spPr/>
      <dgm:t>
        <a:bodyPr/>
        <a:lstStyle/>
        <a:p>
          <a:endParaRPr lang="en-US"/>
        </a:p>
      </dgm:t>
    </dgm:pt>
    <dgm:pt modelId="{D1ADA0B3-0781-43BB-8F9D-B549B0552497}">
      <dgm:prSet phldrT="[Text]" custT="1"/>
      <dgm:spPr/>
      <dgm:t>
        <a:bodyPr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Write to Database</a:t>
          </a:r>
        </a:p>
      </dgm:t>
    </dgm:pt>
    <dgm:pt modelId="{2E35D8AC-BCFF-4527-88DF-4C9A8973E776}" type="parTrans" cxnId="{145DEC9B-786A-4354-9FC5-C9F42B4A55FC}">
      <dgm:prSet/>
      <dgm:spPr/>
      <dgm:t>
        <a:bodyPr/>
        <a:lstStyle/>
        <a:p>
          <a:endParaRPr lang="en-US"/>
        </a:p>
      </dgm:t>
    </dgm:pt>
    <dgm:pt modelId="{7EB75202-E591-4E42-9454-39FA89F4BF8B}" type="sibTrans" cxnId="{145DEC9B-786A-4354-9FC5-C9F42B4A55FC}">
      <dgm:prSet/>
      <dgm:spPr/>
      <dgm:t>
        <a:bodyPr/>
        <a:lstStyle/>
        <a:p>
          <a:endParaRPr lang="en-US"/>
        </a:p>
      </dgm:t>
    </dgm:pt>
    <dgm:pt modelId="{6AB8D13E-0B55-4D50-8217-9DDD01AFCEC6}" type="pres">
      <dgm:prSet presAssocID="{14C1715F-03D3-4B23-8CA7-4DB6F694C6D9}" presName="CompostProcess" presStyleCnt="0">
        <dgm:presLayoutVars>
          <dgm:dir/>
          <dgm:resizeHandles val="exact"/>
        </dgm:presLayoutVars>
      </dgm:prSet>
      <dgm:spPr/>
    </dgm:pt>
    <dgm:pt modelId="{FF97752F-87CF-40C9-9D81-33E21EE42EE9}" type="pres">
      <dgm:prSet presAssocID="{14C1715F-03D3-4B23-8CA7-4DB6F694C6D9}" presName="arrow" presStyleLbl="bgShp" presStyleIdx="0" presStyleCnt="1"/>
      <dgm:spPr/>
    </dgm:pt>
    <dgm:pt modelId="{F91315C3-0907-4BA8-A7F8-9172DCEAC63D}" type="pres">
      <dgm:prSet presAssocID="{14C1715F-03D3-4B23-8CA7-4DB6F694C6D9}" presName="linearProcess" presStyleCnt="0"/>
      <dgm:spPr/>
    </dgm:pt>
    <dgm:pt modelId="{1388F590-9933-4494-956D-6A6A9C25CE73}" type="pres">
      <dgm:prSet presAssocID="{D24FBC2C-22F3-45F4-A91E-EBEEDFF84F71}" presName="textNode" presStyleLbl="node1" presStyleIdx="0" presStyleCnt="4">
        <dgm:presLayoutVars>
          <dgm:bulletEnabled val="1"/>
        </dgm:presLayoutVars>
      </dgm:prSet>
      <dgm:spPr/>
    </dgm:pt>
    <dgm:pt modelId="{19F78A55-0968-49ED-B07B-6AB53A114501}" type="pres">
      <dgm:prSet presAssocID="{CDEEB63A-A714-4139-B7B3-F3278F66B108}" presName="sibTrans" presStyleCnt="0"/>
      <dgm:spPr/>
    </dgm:pt>
    <dgm:pt modelId="{FDF2DA3C-BE86-4525-B5A6-12CDDF77F932}" type="pres">
      <dgm:prSet presAssocID="{BC979BA7-7000-473D-BB8A-33C21A76885A}" presName="textNode" presStyleLbl="node1" presStyleIdx="1" presStyleCnt="4">
        <dgm:presLayoutVars>
          <dgm:bulletEnabled val="1"/>
        </dgm:presLayoutVars>
      </dgm:prSet>
      <dgm:spPr/>
    </dgm:pt>
    <dgm:pt modelId="{11627977-79A0-4709-8389-EA7951A7AB26}" type="pres">
      <dgm:prSet presAssocID="{9275ABA7-44F5-417F-8BA1-CC913E67FCBC}" presName="sibTrans" presStyleCnt="0"/>
      <dgm:spPr/>
    </dgm:pt>
    <dgm:pt modelId="{516B9765-135F-42F3-9EDB-F3B73D6B3D74}" type="pres">
      <dgm:prSet presAssocID="{D1ADA0B3-0781-43BB-8F9D-B549B0552497}" presName="textNode" presStyleLbl="node1" presStyleIdx="2" presStyleCnt="4">
        <dgm:presLayoutVars>
          <dgm:bulletEnabled val="1"/>
        </dgm:presLayoutVars>
      </dgm:prSet>
      <dgm:spPr/>
    </dgm:pt>
    <dgm:pt modelId="{D4302521-FFF8-4D4B-B58E-6F8B5C1F7299}" type="pres">
      <dgm:prSet presAssocID="{7EB75202-E591-4E42-9454-39FA89F4BF8B}" presName="sibTrans" presStyleCnt="0"/>
      <dgm:spPr/>
    </dgm:pt>
    <dgm:pt modelId="{27F8E5FB-181E-4D42-A204-FBF1DD752DA1}" type="pres">
      <dgm:prSet presAssocID="{CD6E4C38-1185-4F8B-A27D-A743FB6C5F22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87397F0B-D95A-4153-A3F8-164B80AEE019}" srcId="{14C1715F-03D3-4B23-8CA7-4DB6F694C6D9}" destId="{CD6E4C38-1185-4F8B-A27D-A743FB6C5F22}" srcOrd="3" destOrd="0" parTransId="{869AC84B-74F9-4D66-8E15-215B10D9CC0E}" sibTransId="{F15816DA-C92F-41B4-94D2-BCCA595B1114}"/>
    <dgm:cxn modelId="{1D1CC931-0156-4A57-9862-3394C8B6DF6A}" srcId="{14C1715F-03D3-4B23-8CA7-4DB6F694C6D9}" destId="{BC979BA7-7000-473D-BB8A-33C21A76885A}" srcOrd="1" destOrd="0" parTransId="{A3E9D169-B38E-41A8-81D9-ADB3333C021F}" sibTransId="{9275ABA7-44F5-417F-8BA1-CC913E67FCBC}"/>
    <dgm:cxn modelId="{359CB046-C52A-4840-89FF-68DE91442995}" type="presOf" srcId="{D1ADA0B3-0781-43BB-8F9D-B549B0552497}" destId="{516B9765-135F-42F3-9EDB-F3B73D6B3D74}" srcOrd="0" destOrd="0" presId="urn:microsoft.com/office/officeart/2005/8/layout/hProcess9"/>
    <dgm:cxn modelId="{3ADA826B-315F-455D-8F51-0715270D4AA9}" type="presOf" srcId="{BC979BA7-7000-473D-BB8A-33C21A76885A}" destId="{FDF2DA3C-BE86-4525-B5A6-12CDDF77F932}" srcOrd="0" destOrd="0" presId="urn:microsoft.com/office/officeart/2005/8/layout/hProcess9"/>
    <dgm:cxn modelId="{99F69B8A-EB6C-4E90-A8E2-40CCA8F7AF93}" srcId="{14C1715F-03D3-4B23-8CA7-4DB6F694C6D9}" destId="{D24FBC2C-22F3-45F4-A91E-EBEEDFF84F71}" srcOrd="0" destOrd="0" parTransId="{16A770F2-6D1B-41C1-8425-39FAB9840BF5}" sibTransId="{CDEEB63A-A714-4139-B7B3-F3278F66B108}"/>
    <dgm:cxn modelId="{145DEC9B-786A-4354-9FC5-C9F42B4A55FC}" srcId="{14C1715F-03D3-4B23-8CA7-4DB6F694C6D9}" destId="{D1ADA0B3-0781-43BB-8F9D-B549B0552497}" srcOrd="2" destOrd="0" parTransId="{2E35D8AC-BCFF-4527-88DF-4C9A8973E776}" sibTransId="{7EB75202-E591-4E42-9454-39FA89F4BF8B}"/>
    <dgm:cxn modelId="{E03FAFAC-A0A3-4633-85AC-EAD85B907238}" type="presOf" srcId="{CD6E4C38-1185-4F8B-A27D-A743FB6C5F22}" destId="{27F8E5FB-181E-4D42-A204-FBF1DD752DA1}" srcOrd="0" destOrd="0" presId="urn:microsoft.com/office/officeart/2005/8/layout/hProcess9"/>
    <dgm:cxn modelId="{80F0C3BD-BBB1-4206-94AA-02CE1E45D60A}" type="presOf" srcId="{14C1715F-03D3-4B23-8CA7-4DB6F694C6D9}" destId="{6AB8D13E-0B55-4D50-8217-9DDD01AFCEC6}" srcOrd="0" destOrd="0" presId="urn:microsoft.com/office/officeart/2005/8/layout/hProcess9"/>
    <dgm:cxn modelId="{B02EA2DE-C39E-415A-8A03-5A8D66FE24C4}" type="presOf" srcId="{D24FBC2C-22F3-45F4-A91E-EBEEDFF84F71}" destId="{1388F590-9933-4494-956D-6A6A9C25CE73}" srcOrd="0" destOrd="0" presId="urn:microsoft.com/office/officeart/2005/8/layout/hProcess9"/>
    <dgm:cxn modelId="{3A6FF0FD-3160-4D9C-BE54-B9546B04408C}" type="presParOf" srcId="{6AB8D13E-0B55-4D50-8217-9DDD01AFCEC6}" destId="{FF97752F-87CF-40C9-9D81-33E21EE42EE9}" srcOrd="0" destOrd="0" presId="urn:microsoft.com/office/officeart/2005/8/layout/hProcess9"/>
    <dgm:cxn modelId="{85CBF449-E0D8-4907-8033-BA1D088A30DF}" type="presParOf" srcId="{6AB8D13E-0B55-4D50-8217-9DDD01AFCEC6}" destId="{F91315C3-0907-4BA8-A7F8-9172DCEAC63D}" srcOrd="1" destOrd="0" presId="urn:microsoft.com/office/officeart/2005/8/layout/hProcess9"/>
    <dgm:cxn modelId="{EE78D301-1EA1-4B4E-A1AF-A511B08D3915}" type="presParOf" srcId="{F91315C3-0907-4BA8-A7F8-9172DCEAC63D}" destId="{1388F590-9933-4494-956D-6A6A9C25CE73}" srcOrd="0" destOrd="0" presId="urn:microsoft.com/office/officeart/2005/8/layout/hProcess9"/>
    <dgm:cxn modelId="{6444C793-83DB-44D7-A8EF-050A64CFE05D}" type="presParOf" srcId="{F91315C3-0907-4BA8-A7F8-9172DCEAC63D}" destId="{19F78A55-0968-49ED-B07B-6AB53A114501}" srcOrd="1" destOrd="0" presId="urn:microsoft.com/office/officeart/2005/8/layout/hProcess9"/>
    <dgm:cxn modelId="{21C94563-3045-4AE4-A160-FE72270D77BC}" type="presParOf" srcId="{F91315C3-0907-4BA8-A7F8-9172DCEAC63D}" destId="{FDF2DA3C-BE86-4525-B5A6-12CDDF77F932}" srcOrd="2" destOrd="0" presId="urn:microsoft.com/office/officeart/2005/8/layout/hProcess9"/>
    <dgm:cxn modelId="{DDF22E6D-7CDA-4E42-99E8-10233D56AE11}" type="presParOf" srcId="{F91315C3-0907-4BA8-A7F8-9172DCEAC63D}" destId="{11627977-79A0-4709-8389-EA7951A7AB26}" srcOrd="3" destOrd="0" presId="urn:microsoft.com/office/officeart/2005/8/layout/hProcess9"/>
    <dgm:cxn modelId="{B27E1EBB-CE2C-476B-9E23-033DA774C5B0}" type="presParOf" srcId="{F91315C3-0907-4BA8-A7F8-9172DCEAC63D}" destId="{516B9765-135F-42F3-9EDB-F3B73D6B3D74}" srcOrd="4" destOrd="0" presId="urn:microsoft.com/office/officeart/2005/8/layout/hProcess9"/>
    <dgm:cxn modelId="{0749C0A8-F8FB-4C5E-B9E7-59000E9C32B6}" type="presParOf" srcId="{F91315C3-0907-4BA8-A7F8-9172DCEAC63D}" destId="{D4302521-FFF8-4D4B-B58E-6F8B5C1F7299}" srcOrd="5" destOrd="0" presId="urn:microsoft.com/office/officeart/2005/8/layout/hProcess9"/>
    <dgm:cxn modelId="{D9E2C034-4B25-464F-B121-BDAC56D931E2}" type="presParOf" srcId="{F91315C3-0907-4BA8-A7F8-9172DCEAC63D}" destId="{27F8E5FB-181E-4D42-A204-FBF1DD752DA1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4C1715F-03D3-4B23-8CA7-4DB6F694C6D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</dgm:pt>
    <dgm:pt modelId="{BC979BA7-7000-473D-BB8A-33C21A76885A}">
      <dgm:prSet phldrT="[Text]" custT="1"/>
      <dgm:spPr/>
      <dgm:t>
        <a:bodyPr/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Make DB</a:t>
          </a:r>
        </a:p>
      </dgm:t>
    </dgm:pt>
    <dgm:pt modelId="{A3E9D169-B38E-41A8-81D9-ADB3333C021F}" type="parTrans" cxnId="{1D1CC931-0156-4A57-9862-3394C8B6DF6A}">
      <dgm:prSet/>
      <dgm:spPr/>
      <dgm:t>
        <a:bodyPr/>
        <a:lstStyle/>
        <a:p>
          <a:endParaRPr lang="en-US"/>
        </a:p>
      </dgm:t>
    </dgm:pt>
    <dgm:pt modelId="{9275ABA7-44F5-417F-8BA1-CC913E67FCBC}" type="sibTrans" cxnId="{1D1CC931-0156-4A57-9862-3394C8B6DF6A}">
      <dgm:prSet/>
      <dgm:spPr/>
      <dgm:t>
        <a:bodyPr/>
        <a:lstStyle/>
        <a:p>
          <a:endParaRPr lang="en-US"/>
        </a:p>
      </dgm:t>
    </dgm:pt>
    <dgm:pt modelId="{CD6E4C38-1185-4F8B-A27D-A743FB6C5F22}">
      <dgm:prSet phldrT="[Text]" custT="1"/>
      <dgm:spPr/>
      <dgm:t>
        <a:bodyPr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Query DB</a:t>
          </a:r>
        </a:p>
      </dgm:t>
    </dgm:pt>
    <dgm:pt modelId="{869AC84B-74F9-4D66-8E15-215B10D9CC0E}" type="parTrans" cxnId="{87397F0B-D95A-4153-A3F8-164B80AEE019}">
      <dgm:prSet/>
      <dgm:spPr/>
      <dgm:t>
        <a:bodyPr/>
        <a:lstStyle/>
        <a:p>
          <a:endParaRPr lang="en-US"/>
        </a:p>
      </dgm:t>
    </dgm:pt>
    <dgm:pt modelId="{F15816DA-C92F-41B4-94D2-BCCA595B1114}" type="sibTrans" cxnId="{87397F0B-D95A-4153-A3F8-164B80AEE019}">
      <dgm:prSet/>
      <dgm:spPr/>
      <dgm:t>
        <a:bodyPr/>
        <a:lstStyle/>
        <a:p>
          <a:endParaRPr lang="en-US"/>
        </a:p>
      </dgm:t>
    </dgm:pt>
    <dgm:pt modelId="{D1ADA0B3-0781-43BB-8F9D-B549B0552497}">
      <dgm:prSet phldrT="[Text]" custT="1"/>
      <dgm:spPr/>
      <dgm:t>
        <a:bodyPr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Write to DB</a:t>
          </a:r>
        </a:p>
      </dgm:t>
    </dgm:pt>
    <dgm:pt modelId="{2E35D8AC-BCFF-4527-88DF-4C9A8973E776}" type="parTrans" cxnId="{145DEC9B-786A-4354-9FC5-C9F42B4A55FC}">
      <dgm:prSet/>
      <dgm:spPr/>
      <dgm:t>
        <a:bodyPr/>
        <a:lstStyle/>
        <a:p>
          <a:endParaRPr lang="en-US"/>
        </a:p>
      </dgm:t>
    </dgm:pt>
    <dgm:pt modelId="{7EB75202-E591-4E42-9454-39FA89F4BF8B}" type="sibTrans" cxnId="{145DEC9B-786A-4354-9FC5-C9F42B4A55FC}">
      <dgm:prSet/>
      <dgm:spPr/>
      <dgm:t>
        <a:bodyPr/>
        <a:lstStyle/>
        <a:p>
          <a:endParaRPr lang="en-US"/>
        </a:p>
      </dgm:t>
    </dgm:pt>
    <dgm:pt modelId="{D24FBC2C-22F3-45F4-A91E-EBEEDFF84F71}">
      <dgm:prSet phldrT="[Text]" custT="1"/>
      <dgm:spPr/>
      <dgm:t>
        <a:bodyPr/>
        <a:lstStyle/>
        <a:p>
          <a:r>
            <a:rPr lang="en-US" sz="16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Get </a:t>
          </a:r>
          <a:r>
            <a:rPr lang="en-US" sz="1600" kern="1200" dirty="0" err="1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Quadl</a:t>
          </a:r>
          <a:r>
            <a:rPr lang="en-US" sz="16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 Data</a:t>
          </a:r>
        </a:p>
      </dgm:t>
    </dgm:pt>
    <dgm:pt modelId="{CDEEB63A-A714-4139-B7B3-F3278F66B108}" type="sibTrans" cxnId="{99F69B8A-EB6C-4E90-A8E2-40CCA8F7AF93}">
      <dgm:prSet/>
      <dgm:spPr/>
      <dgm:t>
        <a:bodyPr/>
        <a:lstStyle/>
        <a:p>
          <a:endParaRPr lang="en-US"/>
        </a:p>
      </dgm:t>
    </dgm:pt>
    <dgm:pt modelId="{16A770F2-6D1B-41C1-8425-39FAB9840BF5}" type="parTrans" cxnId="{99F69B8A-EB6C-4E90-A8E2-40CCA8F7AF93}">
      <dgm:prSet/>
      <dgm:spPr/>
      <dgm:t>
        <a:bodyPr/>
        <a:lstStyle/>
        <a:p>
          <a:endParaRPr lang="en-US"/>
        </a:p>
      </dgm:t>
    </dgm:pt>
    <dgm:pt modelId="{6AB8D13E-0B55-4D50-8217-9DDD01AFCEC6}" type="pres">
      <dgm:prSet presAssocID="{14C1715F-03D3-4B23-8CA7-4DB6F694C6D9}" presName="CompostProcess" presStyleCnt="0">
        <dgm:presLayoutVars>
          <dgm:dir/>
          <dgm:resizeHandles val="exact"/>
        </dgm:presLayoutVars>
      </dgm:prSet>
      <dgm:spPr/>
    </dgm:pt>
    <dgm:pt modelId="{FF97752F-87CF-40C9-9D81-33E21EE42EE9}" type="pres">
      <dgm:prSet presAssocID="{14C1715F-03D3-4B23-8CA7-4DB6F694C6D9}" presName="arrow" presStyleLbl="bgShp" presStyleIdx="0" presStyleCnt="1"/>
      <dgm:spPr/>
    </dgm:pt>
    <dgm:pt modelId="{F91315C3-0907-4BA8-A7F8-9172DCEAC63D}" type="pres">
      <dgm:prSet presAssocID="{14C1715F-03D3-4B23-8CA7-4DB6F694C6D9}" presName="linearProcess" presStyleCnt="0"/>
      <dgm:spPr/>
    </dgm:pt>
    <dgm:pt modelId="{1388F590-9933-4494-956D-6A6A9C25CE73}" type="pres">
      <dgm:prSet presAssocID="{D24FBC2C-22F3-45F4-A91E-EBEEDFF84F71}" presName="textNode" presStyleLbl="node1" presStyleIdx="0" presStyleCnt="4">
        <dgm:presLayoutVars>
          <dgm:bulletEnabled val="1"/>
        </dgm:presLayoutVars>
      </dgm:prSet>
      <dgm:spPr/>
    </dgm:pt>
    <dgm:pt modelId="{19F78A55-0968-49ED-B07B-6AB53A114501}" type="pres">
      <dgm:prSet presAssocID="{CDEEB63A-A714-4139-B7B3-F3278F66B108}" presName="sibTrans" presStyleCnt="0"/>
      <dgm:spPr/>
    </dgm:pt>
    <dgm:pt modelId="{FDF2DA3C-BE86-4525-B5A6-12CDDF77F932}" type="pres">
      <dgm:prSet presAssocID="{BC979BA7-7000-473D-BB8A-33C21A76885A}" presName="textNode" presStyleLbl="node1" presStyleIdx="1" presStyleCnt="4">
        <dgm:presLayoutVars>
          <dgm:bulletEnabled val="1"/>
        </dgm:presLayoutVars>
      </dgm:prSet>
      <dgm:spPr/>
    </dgm:pt>
    <dgm:pt modelId="{11627977-79A0-4709-8389-EA7951A7AB26}" type="pres">
      <dgm:prSet presAssocID="{9275ABA7-44F5-417F-8BA1-CC913E67FCBC}" presName="sibTrans" presStyleCnt="0"/>
      <dgm:spPr/>
    </dgm:pt>
    <dgm:pt modelId="{516B9765-135F-42F3-9EDB-F3B73D6B3D74}" type="pres">
      <dgm:prSet presAssocID="{D1ADA0B3-0781-43BB-8F9D-B549B0552497}" presName="textNode" presStyleLbl="node1" presStyleIdx="2" presStyleCnt="4">
        <dgm:presLayoutVars>
          <dgm:bulletEnabled val="1"/>
        </dgm:presLayoutVars>
      </dgm:prSet>
      <dgm:spPr/>
    </dgm:pt>
    <dgm:pt modelId="{D4302521-FFF8-4D4B-B58E-6F8B5C1F7299}" type="pres">
      <dgm:prSet presAssocID="{7EB75202-E591-4E42-9454-39FA89F4BF8B}" presName="sibTrans" presStyleCnt="0"/>
      <dgm:spPr/>
    </dgm:pt>
    <dgm:pt modelId="{27F8E5FB-181E-4D42-A204-FBF1DD752DA1}" type="pres">
      <dgm:prSet presAssocID="{CD6E4C38-1185-4F8B-A27D-A743FB6C5F22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87397F0B-D95A-4153-A3F8-164B80AEE019}" srcId="{14C1715F-03D3-4B23-8CA7-4DB6F694C6D9}" destId="{CD6E4C38-1185-4F8B-A27D-A743FB6C5F22}" srcOrd="3" destOrd="0" parTransId="{869AC84B-74F9-4D66-8E15-215B10D9CC0E}" sibTransId="{F15816DA-C92F-41B4-94D2-BCCA595B1114}"/>
    <dgm:cxn modelId="{1D1CC931-0156-4A57-9862-3394C8B6DF6A}" srcId="{14C1715F-03D3-4B23-8CA7-4DB6F694C6D9}" destId="{BC979BA7-7000-473D-BB8A-33C21A76885A}" srcOrd="1" destOrd="0" parTransId="{A3E9D169-B38E-41A8-81D9-ADB3333C021F}" sibTransId="{9275ABA7-44F5-417F-8BA1-CC913E67FCBC}"/>
    <dgm:cxn modelId="{359CB046-C52A-4840-89FF-68DE91442995}" type="presOf" srcId="{D1ADA0B3-0781-43BB-8F9D-B549B0552497}" destId="{516B9765-135F-42F3-9EDB-F3B73D6B3D74}" srcOrd="0" destOrd="0" presId="urn:microsoft.com/office/officeart/2005/8/layout/hProcess9"/>
    <dgm:cxn modelId="{3ADA826B-315F-455D-8F51-0715270D4AA9}" type="presOf" srcId="{BC979BA7-7000-473D-BB8A-33C21A76885A}" destId="{FDF2DA3C-BE86-4525-B5A6-12CDDF77F932}" srcOrd="0" destOrd="0" presId="urn:microsoft.com/office/officeart/2005/8/layout/hProcess9"/>
    <dgm:cxn modelId="{99F69B8A-EB6C-4E90-A8E2-40CCA8F7AF93}" srcId="{14C1715F-03D3-4B23-8CA7-4DB6F694C6D9}" destId="{D24FBC2C-22F3-45F4-A91E-EBEEDFF84F71}" srcOrd="0" destOrd="0" parTransId="{16A770F2-6D1B-41C1-8425-39FAB9840BF5}" sibTransId="{CDEEB63A-A714-4139-B7B3-F3278F66B108}"/>
    <dgm:cxn modelId="{145DEC9B-786A-4354-9FC5-C9F42B4A55FC}" srcId="{14C1715F-03D3-4B23-8CA7-4DB6F694C6D9}" destId="{D1ADA0B3-0781-43BB-8F9D-B549B0552497}" srcOrd="2" destOrd="0" parTransId="{2E35D8AC-BCFF-4527-88DF-4C9A8973E776}" sibTransId="{7EB75202-E591-4E42-9454-39FA89F4BF8B}"/>
    <dgm:cxn modelId="{E03FAFAC-A0A3-4633-85AC-EAD85B907238}" type="presOf" srcId="{CD6E4C38-1185-4F8B-A27D-A743FB6C5F22}" destId="{27F8E5FB-181E-4D42-A204-FBF1DD752DA1}" srcOrd="0" destOrd="0" presId="urn:microsoft.com/office/officeart/2005/8/layout/hProcess9"/>
    <dgm:cxn modelId="{80F0C3BD-BBB1-4206-94AA-02CE1E45D60A}" type="presOf" srcId="{14C1715F-03D3-4B23-8CA7-4DB6F694C6D9}" destId="{6AB8D13E-0B55-4D50-8217-9DDD01AFCEC6}" srcOrd="0" destOrd="0" presId="urn:microsoft.com/office/officeart/2005/8/layout/hProcess9"/>
    <dgm:cxn modelId="{B02EA2DE-C39E-415A-8A03-5A8D66FE24C4}" type="presOf" srcId="{D24FBC2C-22F3-45F4-A91E-EBEEDFF84F71}" destId="{1388F590-9933-4494-956D-6A6A9C25CE73}" srcOrd="0" destOrd="0" presId="urn:microsoft.com/office/officeart/2005/8/layout/hProcess9"/>
    <dgm:cxn modelId="{3A6FF0FD-3160-4D9C-BE54-B9546B04408C}" type="presParOf" srcId="{6AB8D13E-0B55-4D50-8217-9DDD01AFCEC6}" destId="{FF97752F-87CF-40C9-9D81-33E21EE42EE9}" srcOrd="0" destOrd="0" presId="urn:microsoft.com/office/officeart/2005/8/layout/hProcess9"/>
    <dgm:cxn modelId="{85CBF449-E0D8-4907-8033-BA1D088A30DF}" type="presParOf" srcId="{6AB8D13E-0B55-4D50-8217-9DDD01AFCEC6}" destId="{F91315C3-0907-4BA8-A7F8-9172DCEAC63D}" srcOrd="1" destOrd="0" presId="urn:microsoft.com/office/officeart/2005/8/layout/hProcess9"/>
    <dgm:cxn modelId="{EE78D301-1EA1-4B4E-A1AF-A511B08D3915}" type="presParOf" srcId="{F91315C3-0907-4BA8-A7F8-9172DCEAC63D}" destId="{1388F590-9933-4494-956D-6A6A9C25CE73}" srcOrd="0" destOrd="0" presId="urn:microsoft.com/office/officeart/2005/8/layout/hProcess9"/>
    <dgm:cxn modelId="{6444C793-83DB-44D7-A8EF-050A64CFE05D}" type="presParOf" srcId="{F91315C3-0907-4BA8-A7F8-9172DCEAC63D}" destId="{19F78A55-0968-49ED-B07B-6AB53A114501}" srcOrd="1" destOrd="0" presId="urn:microsoft.com/office/officeart/2005/8/layout/hProcess9"/>
    <dgm:cxn modelId="{21C94563-3045-4AE4-A160-FE72270D77BC}" type="presParOf" srcId="{F91315C3-0907-4BA8-A7F8-9172DCEAC63D}" destId="{FDF2DA3C-BE86-4525-B5A6-12CDDF77F932}" srcOrd="2" destOrd="0" presId="urn:microsoft.com/office/officeart/2005/8/layout/hProcess9"/>
    <dgm:cxn modelId="{DDF22E6D-7CDA-4E42-99E8-10233D56AE11}" type="presParOf" srcId="{F91315C3-0907-4BA8-A7F8-9172DCEAC63D}" destId="{11627977-79A0-4709-8389-EA7951A7AB26}" srcOrd="3" destOrd="0" presId="urn:microsoft.com/office/officeart/2005/8/layout/hProcess9"/>
    <dgm:cxn modelId="{B27E1EBB-CE2C-476B-9E23-033DA774C5B0}" type="presParOf" srcId="{F91315C3-0907-4BA8-A7F8-9172DCEAC63D}" destId="{516B9765-135F-42F3-9EDB-F3B73D6B3D74}" srcOrd="4" destOrd="0" presId="urn:microsoft.com/office/officeart/2005/8/layout/hProcess9"/>
    <dgm:cxn modelId="{0749C0A8-F8FB-4C5E-B9E7-59000E9C32B6}" type="presParOf" srcId="{F91315C3-0907-4BA8-A7F8-9172DCEAC63D}" destId="{D4302521-FFF8-4D4B-B58E-6F8B5C1F7299}" srcOrd="5" destOrd="0" presId="urn:microsoft.com/office/officeart/2005/8/layout/hProcess9"/>
    <dgm:cxn modelId="{D9E2C034-4B25-464F-B121-BDAC56D931E2}" type="presParOf" srcId="{F91315C3-0907-4BA8-A7F8-9172DCEAC63D}" destId="{27F8E5FB-181E-4D42-A204-FBF1DD752DA1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97752F-87CF-40C9-9D81-33E21EE42EE9}">
      <dsp:nvSpPr>
        <dsp:cNvPr id="0" name=""/>
        <dsp:cNvSpPr/>
      </dsp:nvSpPr>
      <dsp:spPr>
        <a:xfrm>
          <a:off x="270163" y="0"/>
          <a:ext cx="3061854" cy="191269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88F590-9933-4494-956D-6A6A9C25CE73}">
      <dsp:nvSpPr>
        <dsp:cNvPr id="0" name=""/>
        <dsp:cNvSpPr/>
      </dsp:nvSpPr>
      <dsp:spPr>
        <a:xfrm>
          <a:off x="1802" y="573809"/>
          <a:ext cx="867126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Get </a:t>
          </a:r>
          <a:r>
            <a:rPr lang="en-US" sz="1600" b="1" kern="1200" dirty="0" err="1"/>
            <a:t>Quadl</a:t>
          </a:r>
          <a:r>
            <a:rPr lang="en-US" sz="1600" b="1" kern="1200" dirty="0"/>
            <a:t> Data</a:t>
          </a:r>
        </a:p>
      </dsp:txBody>
      <dsp:txXfrm>
        <a:off x="39150" y="611157"/>
        <a:ext cx="792430" cy="690383"/>
      </dsp:txXfrm>
    </dsp:sp>
    <dsp:sp modelId="{FDF2DA3C-BE86-4525-B5A6-12CDDF77F932}">
      <dsp:nvSpPr>
        <dsp:cNvPr id="0" name=""/>
        <dsp:cNvSpPr/>
      </dsp:nvSpPr>
      <dsp:spPr>
        <a:xfrm>
          <a:off x="912286" y="573809"/>
          <a:ext cx="867126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accent1">
                  <a:lumMod val="60000"/>
                  <a:lumOff val="40000"/>
                </a:schemeClr>
              </a:solidFill>
            </a:rPr>
            <a:t>Make Database</a:t>
          </a:r>
        </a:p>
      </dsp:txBody>
      <dsp:txXfrm>
        <a:off x="949634" y="611157"/>
        <a:ext cx="792430" cy="690383"/>
      </dsp:txXfrm>
    </dsp:sp>
    <dsp:sp modelId="{516B9765-135F-42F3-9EDB-F3B73D6B3D74}">
      <dsp:nvSpPr>
        <dsp:cNvPr id="0" name=""/>
        <dsp:cNvSpPr/>
      </dsp:nvSpPr>
      <dsp:spPr>
        <a:xfrm>
          <a:off x="1822769" y="573809"/>
          <a:ext cx="867126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Write to Database</a:t>
          </a:r>
        </a:p>
      </dsp:txBody>
      <dsp:txXfrm>
        <a:off x="1860117" y="611157"/>
        <a:ext cx="792430" cy="690383"/>
      </dsp:txXfrm>
    </dsp:sp>
    <dsp:sp modelId="{27F8E5FB-181E-4D42-A204-FBF1DD752DA1}">
      <dsp:nvSpPr>
        <dsp:cNvPr id="0" name=""/>
        <dsp:cNvSpPr/>
      </dsp:nvSpPr>
      <dsp:spPr>
        <a:xfrm>
          <a:off x="2733252" y="573809"/>
          <a:ext cx="867126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Query Database</a:t>
          </a:r>
        </a:p>
      </dsp:txBody>
      <dsp:txXfrm>
        <a:off x="2770600" y="611157"/>
        <a:ext cx="792430" cy="6903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97752F-87CF-40C9-9D81-33E21EE42EE9}">
      <dsp:nvSpPr>
        <dsp:cNvPr id="0" name=""/>
        <dsp:cNvSpPr/>
      </dsp:nvSpPr>
      <dsp:spPr>
        <a:xfrm>
          <a:off x="270163" y="0"/>
          <a:ext cx="3061854" cy="191269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88F590-9933-4494-956D-6A6A9C25CE73}">
      <dsp:nvSpPr>
        <dsp:cNvPr id="0" name=""/>
        <dsp:cNvSpPr/>
      </dsp:nvSpPr>
      <dsp:spPr>
        <a:xfrm>
          <a:off x="1802" y="573809"/>
          <a:ext cx="867126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Get </a:t>
          </a:r>
          <a:r>
            <a:rPr lang="en-US" sz="1600" b="1" kern="1200" dirty="0" err="1"/>
            <a:t>Quadl</a:t>
          </a:r>
          <a:r>
            <a:rPr lang="en-US" sz="1600" b="1" kern="1200" dirty="0"/>
            <a:t> Data</a:t>
          </a:r>
        </a:p>
      </dsp:txBody>
      <dsp:txXfrm>
        <a:off x="39150" y="611157"/>
        <a:ext cx="792430" cy="690383"/>
      </dsp:txXfrm>
    </dsp:sp>
    <dsp:sp modelId="{FDF2DA3C-BE86-4525-B5A6-12CDDF77F932}">
      <dsp:nvSpPr>
        <dsp:cNvPr id="0" name=""/>
        <dsp:cNvSpPr/>
      </dsp:nvSpPr>
      <dsp:spPr>
        <a:xfrm>
          <a:off x="912286" y="573809"/>
          <a:ext cx="867126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accent1">
                  <a:lumMod val="60000"/>
                  <a:lumOff val="40000"/>
                </a:schemeClr>
              </a:solidFill>
            </a:rPr>
            <a:t>Make Database</a:t>
          </a:r>
        </a:p>
      </dsp:txBody>
      <dsp:txXfrm>
        <a:off x="949634" y="611157"/>
        <a:ext cx="792430" cy="690383"/>
      </dsp:txXfrm>
    </dsp:sp>
    <dsp:sp modelId="{516B9765-135F-42F3-9EDB-F3B73D6B3D74}">
      <dsp:nvSpPr>
        <dsp:cNvPr id="0" name=""/>
        <dsp:cNvSpPr/>
      </dsp:nvSpPr>
      <dsp:spPr>
        <a:xfrm>
          <a:off x="1822769" y="573809"/>
          <a:ext cx="867126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Write to Database</a:t>
          </a:r>
        </a:p>
      </dsp:txBody>
      <dsp:txXfrm>
        <a:off x="1860117" y="611157"/>
        <a:ext cx="792430" cy="690383"/>
      </dsp:txXfrm>
    </dsp:sp>
    <dsp:sp modelId="{27F8E5FB-181E-4D42-A204-FBF1DD752DA1}">
      <dsp:nvSpPr>
        <dsp:cNvPr id="0" name=""/>
        <dsp:cNvSpPr/>
      </dsp:nvSpPr>
      <dsp:spPr>
        <a:xfrm>
          <a:off x="2733252" y="573809"/>
          <a:ext cx="867126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Query Database</a:t>
          </a:r>
        </a:p>
      </dsp:txBody>
      <dsp:txXfrm>
        <a:off x="2770600" y="611157"/>
        <a:ext cx="792430" cy="69038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97752F-87CF-40C9-9D81-33E21EE42EE9}">
      <dsp:nvSpPr>
        <dsp:cNvPr id="0" name=""/>
        <dsp:cNvSpPr/>
      </dsp:nvSpPr>
      <dsp:spPr>
        <a:xfrm>
          <a:off x="297180" y="0"/>
          <a:ext cx="3368040" cy="1912698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88F590-9933-4494-956D-6A6A9C25CE73}">
      <dsp:nvSpPr>
        <dsp:cNvPr id="0" name=""/>
        <dsp:cNvSpPr/>
      </dsp:nvSpPr>
      <dsp:spPr>
        <a:xfrm>
          <a:off x="1354" y="573809"/>
          <a:ext cx="879931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Get </a:t>
          </a:r>
          <a:r>
            <a:rPr lang="en-US" sz="1600" kern="1200" dirty="0" err="1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Quadl</a:t>
          </a:r>
          <a:r>
            <a:rPr lang="en-US" sz="16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 Data</a:t>
          </a:r>
        </a:p>
      </dsp:txBody>
      <dsp:txXfrm>
        <a:off x="38702" y="611157"/>
        <a:ext cx="805235" cy="690383"/>
      </dsp:txXfrm>
    </dsp:sp>
    <dsp:sp modelId="{FDF2DA3C-BE86-4525-B5A6-12CDDF77F932}">
      <dsp:nvSpPr>
        <dsp:cNvPr id="0" name=""/>
        <dsp:cNvSpPr/>
      </dsp:nvSpPr>
      <dsp:spPr>
        <a:xfrm>
          <a:off x="1027941" y="573809"/>
          <a:ext cx="879931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>
              <a:solidFill>
                <a:prstClr val="white"/>
              </a:solidFill>
              <a:latin typeface="Calibri" panose="020F0502020204030204"/>
              <a:ea typeface="+mn-ea"/>
              <a:cs typeface="+mn-cs"/>
            </a:rPr>
            <a:t>Make DB</a:t>
          </a:r>
        </a:p>
      </dsp:txBody>
      <dsp:txXfrm>
        <a:off x="1065289" y="611157"/>
        <a:ext cx="805235" cy="690383"/>
      </dsp:txXfrm>
    </dsp:sp>
    <dsp:sp modelId="{516B9765-135F-42F3-9EDB-F3B73D6B3D74}">
      <dsp:nvSpPr>
        <dsp:cNvPr id="0" name=""/>
        <dsp:cNvSpPr/>
      </dsp:nvSpPr>
      <dsp:spPr>
        <a:xfrm>
          <a:off x="2054528" y="573809"/>
          <a:ext cx="879931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Write to DB</a:t>
          </a:r>
        </a:p>
      </dsp:txBody>
      <dsp:txXfrm>
        <a:off x="2091876" y="611157"/>
        <a:ext cx="805235" cy="690383"/>
      </dsp:txXfrm>
    </dsp:sp>
    <dsp:sp modelId="{27F8E5FB-181E-4D42-A204-FBF1DD752DA1}">
      <dsp:nvSpPr>
        <dsp:cNvPr id="0" name=""/>
        <dsp:cNvSpPr/>
      </dsp:nvSpPr>
      <dsp:spPr>
        <a:xfrm>
          <a:off x="3081115" y="573809"/>
          <a:ext cx="879931" cy="7650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rgbClr val="4472C4">
                  <a:lumMod val="60000"/>
                  <a:lumOff val="40000"/>
                </a:srgbClr>
              </a:solidFill>
              <a:latin typeface="Calibri" panose="020F0502020204030204"/>
              <a:ea typeface="+mn-ea"/>
              <a:cs typeface="+mn-cs"/>
            </a:rPr>
            <a:t>Query DB</a:t>
          </a:r>
        </a:p>
      </dsp:txBody>
      <dsp:txXfrm>
        <a:off x="3118463" y="611157"/>
        <a:ext cx="805235" cy="6903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png>
</file>

<file path=ppt/media/image4.png>
</file>

<file path=ppt/media/image5.sv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7498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1093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0152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81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638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7676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806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767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910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12/6/2017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1.tiff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11" Type="http://schemas.microsoft.com/office/2007/relationships/diagramDrawing" Target="../diagrams/drawing1.xml"/><Relationship Id="rId5" Type="http://schemas.openxmlformats.org/officeDocument/2006/relationships/image" Target="../media/image4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3.png"/><Relationship Id="rId9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1.tiff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1.tiff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405876"/>
            <a:ext cx="10800522" cy="20005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>
                <a:solidFill>
                  <a:srgbClr val="27515E"/>
                </a:solidFill>
              </a:rPr>
              <a:t>Sprint 2 Review</a:t>
            </a:r>
          </a:p>
          <a:p>
            <a:pPr algn="ctr"/>
            <a:r>
              <a:rPr lang="en-US" sz="8800" dirty="0">
                <a:solidFill>
                  <a:srgbClr val="27515E"/>
                </a:solidFill>
              </a:rPr>
              <a:t>Quandl Connectivity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2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592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338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62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51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14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06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25BB1F-9A6F-4913-95E7-D7563C5691EE}"/>
              </a:ext>
            </a:extLst>
          </p:cNvPr>
          <p:cNvSpPr txBox="1"/>
          <p:nvPr/>
        </p:nvSpPr>
        <p:spPr>
          <a:xfrm>
            <a:off x="0" y="-119583"/>
            <a:ext cx="58620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/>
              <a:t>Sprint Objectives (V 2.0)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107C425-362A-447D-8429-C1B405C4F5C9}"/>
              </a:ext>
            </a:extLst>
          </p:cNvPr>
          <p:cNvGrpSpPr/>
          <p:nvPr/>
        </p:nvGrpSpPr>
        <p:grpSpPr>
          <a:xfrm>
            <a:off x="3793666" y="689001"/>
            <a:ext cx="1222871" cy="1223604"/>
            <a:chOff x="2542" y="917703"/>
            <a:chExt cx="1222871" cy="1223604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BBF22B04-9F99-441F-8E4A-201A8F145729}"/>
                </a:ext>
              </a:extLst>
            </p:cNvPr>
            <p:cNvSpPr/>
            <p:nvPr/>
          </p:nvSpPr>
          <p:spPr>
            <a:xfrm>
              <a:off x="2542" y="917703"/>
              <a:ext cx="1222871" cy="1223604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Rectangle: Rounded Corners 4">
              <a:extLst>
                <a:ext uri="{FF2B5EF4-FFF2-40B4-BE49-F238E27FC236}">
                  <a16:creationId xmlns:a16="http://schemas.microsoft.com/office/drawing/2014/main" id="{5DA1365B-112A-4B87-8E04-3AFB62021C61}"/>
                </a:ext>
              </a:extLst>
            </p:cNvPr>
            <p:cNvSpPr txBox="1"/>
            <p:nvPr/>
          </p:nvSpPr>
          <p:spPr>
            <a:xfrm>
              <a:off x="62238" y="977399"/>
              <a:ext cx="1103479" cy="110421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Get </a:t>
              </a:r>
              <a:r>
                <a:rPr lang="en-US" sz="1900" kern="1200" dirty="0" err="1"/>
                <a:t>Quadl</a:t>
              </a:r>
              <a:r>
                <a:rPr lang="en-US" sz="1900" kern="1200" dirty="0"/>
                <a:t> Data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E528B34-7BB1-4113-9208-A97D64DBD71E}"/>
              </a:ext>
            </a:extLst>
          </p:cNvPr>
          <p:cNvGrpSpPr/>
          <p:nvPr/>
        </p:nvGrpSpPr>
        <p:grpSpPr>
          <a:xfrm>
            <a:off x="3793668" y="2161350"/>
            <a:ext cx="1222871" cy="1223604"/>
            <a:chOff x="1286557" y="917703"/>
            <a:chExt cx="1222871" cy="1223604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12424632-F8D5-498E-AE34-1B729ACD9AEB}"/>
                </a:ext>
              </a:extLst>
            </p:cNvPr>
            <p:cNvSpPr/>
            <p:nvPr/>
          </p:nvSpPr>
          <p:spPr>
            <a:xfrm>
              <a:off x="1286557" y="917703"/>
              <a:ext cx="1222871" cy="1223604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Rectangle: Rounded Corners 6">
              <a:extLst>
                <a:ext uri="{FF2B5EF4-FFF2-40B4-BE49-F238E27FC236}">
                  <a16:creationId xmlns:a16="http://schemas.microsoft.com/office/drawing/2014/main" id="{652F61C0-1FBC-498C-A4FC-E21C8889DBFA}"/>
                </a:ext>
              </a:extLst>
            </p:cNvPr>
            <p:cNvSpPr txBox="1"/>
            <p:nvPr/>
          </p:nvSpPr>
          <p:spPr>
            <a:xfrm>
              <a:off x="1346253" y="977399"/>
              <a:ext cx="1103479" cy="110421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Make Database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C28ACC2-964F-4DD7-9D33-CC9B1A4C6FB8}"/>
              </a:ext>
            </a:extLst>
          </p:cNvPr>
          <p:cNvGrpSpPr/>
          <p:nvPr/>
        </p:nvGrpSpPr>
        <p:grpSpPr>
          <a:xfrm>
            <a:off x="3802228" y="3835290"/>
            <a:ext cx="1222871" cy="1223604"/>
            <a:chOff x="2570571" y="917703"/>
            <a:chExt cx="1222871" cy="1223604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9DDAB1F0-4194-4513-B08C-A1829409017A}"/>
                </a:ext>
              </a:extLst>
            </p:cNvPr>
            <p:cNvSpPr/>
            <p:nvPr/>
          </p:nvSpPr>
          <p:spPr>
            <a:xfrm>
              <a:off x="2570571" y="917703"/>
              <a:ext cx="1222871" cy="1223604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3" name="Rectangle: Rounded Corners 8">
              <a:extLst>
                <a:ext uri="{FF2B5EF4-FFF2-40B4-BE49-F238E27FC236}">
                  <a16:creationId xmlns:a16="http://schemas.microsoft.com/office/drawing/2014/main" id="{EA1E6AD8-E195-4381-811F-BCEFC750E3A5}"/>
                </a:ext>
              </a:extLst>
            </p:cNvPr>
            <p:cNvSpPr txBox="1"/>
            <p:nvPr/>
          </p:nvSpPr>
          <p:spPr>
            <a:xfrm>
              <a:off x="2630267" y="977399"/>
              <a:ext cx="1103479" cy="110421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Write to Database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5B0A8D8-4470-465B-B6CD-6BF8517DED1A}"/>
              </a:ext>
            </a:extLst>
          </p:cNvPr>
          <p:cNvGrpSpPr/>
          <p:nvPr/>
        </p:nvGrpSpPr>
        <p:grpSpPr>
          <a:xfrm>
            <a:off x="3802228" y="5497501"/>
            <a:ext cx="1222871" cy="1223604"/>
            <a:chOff x="3854586" y="917703"/>
            <a:chExt cx="1222871" cy="1223604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35DF4CC4-14E0-48AE-8BBE-8159B1EF5490}"/>
                </a:ext>
              </a:extLst>
            </p:cNvPr>
            <p:cNvSpPr/>
            <p:nvPr/>
          </p:nvSpPr>
          <p:spPr>
            <a:xfrm>
              <a:off x="3854586" y="917703"/>
              <a:ext cx="1222871" cy="1223604"/>
            </a:xfrm>
            <a:prstGeom prst="roundRect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ectangle: Rounded Corners 10">
              <a:extLst>
                <a:ext uri="{FF2B5EF4-FFF2-40B4-BE49-F238E27FC236}">
                  <a16:creationId xmlns:a16="http://schemas.microsoft.com/office/drawing/2014/main" id="{40EAD9F7-F886-4FC4-AD1C-2A35804CC9B0}"/>
                </a:ext>
              </a:extLst>
            </p:cNvPr>
            <p:cNvSpPr txBox="1"/>
            <p:nvPr/>
          </p:nvSpPr>
          <p:spPr>
            <a:xfrm>
              <a:off x="3914282" y="977399"/>
              <a:ext cx="1103479" cy="1104212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390" tIns="72390" rIns="72390" bIns="72390" numCol="1" spcCol="1270" anchor="ctr" anchorCtr="0">
              <a:noAutofit/>
            </a:bodyPr>
            <a:lstStyle/>
            <a:p>
              <a:pPr marL="0" lvl="0" indent="0" algn="ctr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Query Database</a:t>
              </a: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E63D6046-57BD-4028-A9B0-80ED36292B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5525" y="842088"/>
            <a:ext cx="6998740" cy="5790624"/>
          </a:xfrm>
          <a:prstGeom prst="rect">
            <a:avLst/>
          </a:prstGeom>
        </p:spPr>
      </p:pic>
      <p:sp>
        <p:nvSpPr>
          <p:cNvPr id="7" name="Arrow: Down 6">
            <a:extLst>
              <a:ext uri="{FF2B5EF4-FFF2-40B4-BE49-F238E27FC236}">
                <a16:creationId xmlns:a16="http://schemas.microsoft.com/office/drawing/2014/main" id="{DCCC7FE0-76F5-4F35-8C8D-462AF04CDC9E}"/>
              </a:ext>
            </a:extLst>
          </p:cNvPr>
          <p:cNvSpPr/>
          <p:nvPr/>
        </p:nvSpPr>
        <p:spPr>
          <a:xfrm>
            <a:off x="3230408" y="1521971"/>
            <a:ext cx="498764" cy="10344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E5C9382A-1A9F-49C7-948C-2E266B1A3A39}"/>
              </a:ext>
            </a:extLst>
          </p:cNvPr>
          <p:cNvSpPr/>
          <p:nvPr/>
        </p:nvSpPr>
        <p:spPr>
          <a:xfrm>
            <a:off x="3230408" y="3170537"/>
            <a:ext cx="498764" cy="10344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F972C443-5E0D-4DE5-8A1D-053E02E3734D}"/>
              </a:ext>
            </a:extLst>
          </p:cNvPr>
          <p:cNvSpPr/>
          <p:nvPr/>
        </p:nvSpPr>
        <p:spPr>
          <a:xfrm>
            <a:off x="3238970" y="4980265"/>
            <a:ext cx="498764" cy="103447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C4446D9-7839-4D7C-9271-D77FE719F5BA}"/>
              </a:ext>
            </a:extLst>
          </p:cNvPr>
          <p:cNvSpPr txBox="1"/>
          <p:nvPr/>
        </p:nvSpPr>
        <p:spPr>
          <a:xfrm>
            <a:off x="11164887" y="859520"/>
            <a:ext cx="1108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(Python)</a:t>
            </a:r>
          </a:p>
        </p:txBody>
      </p:sp>
    </p:spTree>
    <p:extLst>
      <p:ext uri="{BB962C8B-B14F-4D97-AF65-F5344CB8AC3E}">
        <p14:creationId xmlns:p14="http://schemas.microsoft.com/office/powerpoint/2010/main" val="3347806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86423F9-CC41-4527-ABA1-81146051FA66}"/>
              </a:ext>
            </a:extLst>
          </p:cNvPr>
          <p:cNvSpPr/>
          <p:nvPr/>
        </p:nvSpPr>
        <p:spPr>
          <a:xfrm>
            <a:off x="162765" y="495097"/>
            <a:ext cx="29161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What is…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A3D675-9A61-423F-83EB-281EFCDB4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35814" y="1284044"/>
            <a:ext cx="10409174" cy="44879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id="{0805983F-0BA1-42F0-9433-4C17C6DDB7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976585" y="1404549"/>
            <a:ext cx="3417452" cy="980935"/>
          </a:xfrm>
          <a:prstGeom prst="rect">
            <a:avLst/>
          </a:prstGeom>
        </p:spPr>
      </p:pic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719B8D52-9033-47B9-B08A-2B2242F268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0130590"/>
              </p:ext>
            </p:extLst>
          </p:nvPr>
        </p:nvGraphicFramePr>
        <p:xfrm>
          <a:off x="8589818" y="4966798"/>
          <a:ext cx="3602182" cy="19126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4B098EC3-5942-44D2-AF54-27AA7507EA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7655181"/>
              </p:ext>
            </p:extLst>
          </p:nvPr>
        </p:nvGraphicFramePr>
        <p:xfrm>
          <a:off x="8589818" y="4966798"/>
          <a:ext cx="3602182" cy="19126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115C596B-7299-4A7C-8C9D-A79ACACD636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668294" y="2061656"/>
            <a:ext cx="9379388" cy="2106388"/>
          </a:xfrm>
          <a:prstGeom prst="rect">
            <a:avLst/>
          </a:prstGeom>
        </p:spPr>
      </p:pic>
      <p:sp>
        <p:nvSpPr>
          <p:cNvPr id="3" name="Arrow: Right 2">
            <a:extLst>
              <a:ext uri="{FF2B5EF4-FFF2-40B4-BE49-F238E27FC236}">
                <a16:creationId xmlns:a16="http://schemas.microsoft.com/office/drawing/2014/main" id="{584DDA82-8DE3-43E0-A143-1236BE144CC7}"/>
              </a:ext>
            </a:extLst>
          </p:cNvPr>
          <p:cNvSpPr/>
          <p:nvPr/>
        </p:nvSpPr>
        <p:spPr>
          <a:xfrm>
            <a:off x="406401" y="2346036"/>
            <a:ext cx="2361450" cy="6514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Invoke quandl library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89B99004-F131-415C-82F8-FD98A9BCA512}"/>
              </a:ext>
            </a:extLst>
          </p:cNvPr>
          <p:cNvSpPr/>
          <p:nvPr/>
        </p:nvSpPr>
        <p:spPr>
          <a:xfrm>
            <a:off x="406401" y="3599746"/>
            <a:ext cx="2361450" cy="6514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 to variable</a:t>
            </a:r>
          </a:p>
        </p:txBody>
      </p:sp>
      <p:sp>
        <p:nvSpPr>
          <p:cNvPr id="5" name="Left Brace 4">
            <a:extLst>
              <a:ext uri="{FF2B5EF4-FFF2-40B4-BE49-F238E27FC236}">
                <a16:creationId xmlns:a16="http://schemas.microsoft.com/office/drawing/2014/main" id="{B461DC6A-302B-4CF0-ACD9-E48538C89753}"/>
              </a:ext>
            </a:extLst>
          </p:cNvPr>
          <p:cNvSpPr/>
          <p:nvPr/>
        </p:nvSpPr>
        <p:spPr>
          <a:xfrm rot="16200000">
            <a:off x="6330714" y="2211293"/>
            <a:ext cx="412649" cy="4105566"/>
          </a:xfrm>
          <a:prstGeom prst="leftBrac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AE7BD39-E46F-4663-994B-FF0E26E8A358}"/>
              </a:ext>
            </a:extLst>
          </p:cNvPr>
          <p:cNvSpPr txBox="1"/>
          <p:nvPr/>
        </p:nvSpPr>
        <p:spPr>
          <a:xfrm>
            <a:off x="5351469" y="4582921"/>
            <a:ext cx="2493818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Connect to Quandl API</a:t>
            </a:r>
          </a:p>
          <a:p>
            <a:r>
              <a:rPr lang="en-US" dirty="0">
                <a:solidFill>
                  <a:schemeClr val="bg1"/>
                </a:solidFill>
              </a:rPr>
              <a:t>Get cobalt price data set</a:t>
            </a:r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554E2BB-73CE-42ED-A830-F337CE1BED4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7281328"/>
              </p:ext>
            </p:extLst>
          </p:nvPr>
        </p:nvGraphicFramePr>
        <p:xfrm>
          <a:off x="8229599" y="4973669"/>
          <a:ext cx="3962401" cy="19126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2F8A89B8-F842-44FE-900D-E63A4D65A23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0112" y="1884331"/>
            <a:ext cx="11047018" cy="2728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43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4451</TotalTime>
  <Words>90</Words>
  <Application>Microsoft Office PowerPoint</Application>
  <PresentationFormat>Widescreen</PresentationFormat>
  <Paragraphs>43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Jon Honda</cp:lastModifiedBy>
  <cp:revision>54</cp:revision>
  <dcterms:created xsi:type="dcterms:W3CDTF">2017-10-26T06:05:04Z</dcterms:created>
  <dcterms:modified xsi:type="dcterms:W3CDTF">2017-12-07T07:08:20Z</dcterms:modified>
</cp:coreProperties>
</file>

<file path=docProps/thumbnail.jpeg>
</file>